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70AD47"/>
    <a:srgbClr val="FF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1F834-E32F-4B42-AB1A-84E72444FED2}" v="43" dt="2021-04-29T15:18:42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Fornieles" userId="f8a9134027c43f0e" providerId="LiveId" clId="{7DB1F834-E32F-4B42-AB1A-84E72444FED2}"/>
    <pc:docChg chg="modSld">
      <pc:chgData name="Marian Fornieles" userId="f8a9134027c43f0e" providerId="LiveId" clId="{7DB1F834-E32F-4B42-AB1A-84E72444FED2}" dt="2021-04-29T15:18:42.309" v="50"/>
      <pc:docMkLst>
        <pc:docMk/>
      </pc:docMkLst>
      <pc:sldChg chg="addSp modSp mod modAnim">
        <pc:chgData name="Marian Fornieles" userId="f8a9134027c43f0e" providerId="LiveId" clId="{7DB1F834-E32F-4B42-AB1A-84E72444FED2}" dt="2021-04-29T15:18:42.309" v="50"/>
        <pc:sldMkLst>
          <pc:docMk/>
          <pc:sldMk cId="3452785207" sldId="256"/>
        </pc:sldMkLst>
        <pc:spChg chg="mod">
          <ac:chgData name="Marian Fornieles" userId="f8a9134027c43f0e" providerId="LiveId" clId="{7DB1F834-E32F-4B42-AB1A-84E72444FED2}" dt="2021-04-29T15:05:42.383" v="15" actId="207"/>
          <ac:spMkLst>
            <pc:docMk/>
            <pc:sldMk cId="3452785207" sldId="256"/>
            <ac:spMk id="7" creationId="{2AF97CC9-5D81-40DF-BD60-6910DC66019C}"/>
          </ac:spMkLst>
        </pc:spChg>
        <pc:spChg chg="add mod">
          <ac:chgData name="Marian Fornieles" userId="f8a9134027c43f0e" providerId="LiveId" clId="{7DB1F834-E32F-4B42-AB1A-84E72444FED2}" dt="2021-04-29T15:05:30.686" v="13" actId="207"/>
          <ac:spMkLst>
            <pc:docMk/>
            <pc:sldMk cId="3452785207" sldId="256"/>
            <ac:spMk id="9" creationId="{C04635FF-F24B-41C3-B2C9-4CB2BE1FFAE2}"/>
          </ac:spMkLst>
        </pc:spChg>
        <pc:graphicFrameChg chg="mod">
          <ac:chgData name="Marian Fornieles" userId="f8a9134027c43f0e" providerId="LiveId" clId="{7DB1F834-E32F-4B42-AB1A-84E72444FED2}" dt="2021-04-29T15:13:47.839" v="42" actId="404"/>
          <ac:graphicFrameMkLst>
            <pc:docMk/>
            <pc:sldMk cId="3452785207" sldId="256"/>
            <ac:graphicFrameMk id="6" creationId="{CF2555F7-1F10-4E9A-8EBE-71D18E496B42}"/>
          </ac:graphicFrameMkLst>
        </pc:graphicFrameChg>
        <pc:picChg chg="add mod">
          <ac:chgData name="Marian Fornieles" userId="f8a9134027c43f0e" providerId="LiveId" clId="{7DB1F834-E32F-4B42-AB1A-84E72444FED2}" dt="2021-04-29T15:00:24.849" v="4" actId="1076"/>
          <ac:picMkLst>
            <pc:docMk/>
            <pc:sldMk cId="3452785207" sldId="256"/>
            <ac:picMk id="8" creationId="{EEE9E7A0-9053-43A6-AD61-F4D037C3CFE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3D-49F7-A28D-0E2293CCECB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E3D-49F7-A28D-0E2293CCECB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E3D-49F7-A28D-0E2293CCECBF}"/>
              </c:ext>
            </c:extLst>
          </c:dPt>
          <c:dPt>
            <c:idx val="3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3D-49F7-A28D-0E2293CCECBF}"/>
              </c:ext>
            </c:extLst>
          </c:dPt>
          <c:dPt>
            <c:idx val="4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E3D-49F7-A28D-0E2293CCECBF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E3D-49F7-A28D-0E2293CCECBF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E3D-49F7-A28D-0E2293CCECBF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E3D-49F7-A28D-0E2293CCECBF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E3D-49F7-A28D-0E2293CCECBF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3D-49F7-A28D-0E2293CCECB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848A699-9E5C-45C0-BB0B-6B0ACBCEEE97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3D-49F7-A28D-0E2293CCEC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B26A460-35D8-4295-872B-2B569E407CD4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E3D-49F7-A28D-0E2293CCEC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374D13C-9170-451B-A9EE-8DDBC891C18D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E3D-49F7-A28D-0E2293CCEC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127F9BC-F1B4-4CED-A89B-50C37D954A1F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3D-49F7-A28D-0E2293CCEC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F79B3BD-A79B-4DD8-A158-46215F013765}" type="CATEGORYNAME">
                      <a:rPr lang="en-US" sz="20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E3D-49F7-A28D-0E2293CCECB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30480C0-D7D7-4CB7-9F20-613F69640465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E3D-49F7-A28D-0E2293CCECB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C1FB973-1570-44D2-8ED8-73F63CB1E74F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E3D-49F7-A28D-0E2293CCECB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0439BEA-D309-4085-85F7-F7BFF499016B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E3D-49F7-A28D-0E2293CCECB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265E220-16F8-419B-8634-72A430760D90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E3D-49F7-A28D-0E2293CCECB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7AD1295-E395-4AEA-8EFF-ED7CC1EB8AC8}" type="CATEGORYNAME">
                      <a:rPr lang="en-US" sz="2400"/>
                      <a:pPr/>
                      <a:t>[NOMBRE DE CATEGORÍA]</a:t>
                    </a:fld>
                    <a:endParaRPr lang="es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3D-49F7-A28D-0E2293CCE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Hoja1!$A$2:$A$11</c:f>
              <c:strCache>
                <c:ptCount val="10"/>
                <c:pt idx="0">
                  <c:v>ACT</c:v>
                </c:pt>
                <c:pt idx="1">
                  <c:v>DO MAGIC</c:v>
                </c:pt>
                <c:pt idx="2">
                  <c:v>DANCE</c:v>
                </c:pt>
                <c:pt idx="3">
                  <c:v>PLAY THE GUITAR</c:v>
                </c:pt>
                <c:pt idx="4">
                  <c:v>DO ACROBATICS</c:v>
                </c:pt>
                <c:pt idx="5">
                  <c:v>SING</c:v>
                </c:pt>
                <c:pt idx="6">
                  <c:v>PLAY THE DRUMS</c:v>
                </c:pt>
                <c:pt idx="7">
                  <c:v>TELL A JOKE</c:v>
                </c:pt>
                <c:pt idx="8">
                  <c:v>READ A POEM</c:v>
                </c:pt>
                <c:pt idx="9">
                  <c:v>JUGGLE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D-49F7-A28D-0E2293CCEC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C315C-BE30-4C51-82F7-C5336A85C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1C5AE0-94FE-4BD7-8429-5D481FB5E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9DB9F-FEAA-4EB8-B3D3-6345A3FB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3548C-791D-4996-8436-271FB9C7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1B9BB9-4A92-4367-9BF1-24476FE0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63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6A1D3-E9CD-4D89-8E43-C06AAC78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8C16CD-27F9-4322-8B22-CBDF1D7FE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147B93-78CF-4FCC-81DB-C57495C09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57B04-8DD1-4E6C-A347-E55B0D87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C7F53-A817-4FC0-9580-75205D03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05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88625E-5499-4A32-AB69-3C31605AC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E97607-5BDF-441C-9E0A-754D91775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462D6D-F286-43B9-92CE-F3DABB3E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4814B1-6FD1-41DB-B418-E0F6F989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698708-DAB8-4493-8ED9-14E5676D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22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A9664-C697-4671-A024-53862089F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47D921-77DA-45A9-8F3E-D9EED9BDD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1B7298-B561-421F-8BE6-76769DC0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9BF66A-1E1A-453C-AE36-F1B38FEA3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FDCBBF-FC2E-47F6-B5E0-3CF36595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88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72CE5-5DBB-4C88-8BDF-D7815A984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E03242-2DB9-471B-97A1-8358891C6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F3AF40-96BC-4536-8AC4-E8602AD1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D3489B-81F5-4C68-BF6E-2613572E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269F4-DE07-4AAB-A8F0-F729DE46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54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967CA-FF2A-4824-8AAD-B17376CD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D4D6B3-A769-40F5-B322-D377DD4AB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1CCF90-6674-4321-AC19-A59EFD64B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4C685C-D046-4B9F-8279-4C1576524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A94279-3C05-4EB1-BB7E-C18514DF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C690AA-2A4B-4D75-B339-EECFE004B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22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06E9B-3C2E-4F91-B20C-9A0FC6EB7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32DFA8-2B99-4E89-BB2F-8D91FE2D5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C87E85-5543-4FE0-BF60-D2964F579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B2970E-A666-4DDE-A7C9-0F2721E15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FFDD50-80AC-45DF-A3CD-D19D7C0E7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0D2F0E-9253-45C3-BD3C-34293BBE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2631CD-853F-45FD-AF01-7E3DD6CB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86D9BA-B79C-49A6-8C4B-7AF1E8C3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32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22465-D01D-4589-A429-6A47F27B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0863C7-148F-4D2B-9194-068D3ADC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871B8D-0D5B-450F-96D1-1982397F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9105B1-A1F6-4C91-9731-81CF0793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3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6FAFF6-88CD-46D6-8A68-E51B7586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0D5CF0-C61C-427C-AC2E-327496AA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0CD4F0-3305-4892-A880-DA889624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6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7E6F6-B44C-48DC-B7BD-077DB961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663E7-D3DD-4CE2-9185-87D05973D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1A15CC-1AF9-43E4-9AF8-6FD70FF78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8D8E75-6558-4034-80BE-DA135D27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030BAE-4D83-461A-B544-29F0A48E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E026D8-A662-49A1-A356-BD26F99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7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A4B6E-0F05-462C-BB8A-EFB4D6F8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5D104B-0E28-42EE-B38B-9B9DFAA72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7FAFE2-7AB2-475E-B57B-31F26BA5F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AD56AA-4C3D-451E-AB28-8BF9A73C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909CA2-3A01-4009-9D10-E397B006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A41398-3490-420E-AB60-DBCDDAC8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5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DC0191-EE93-43E2-A298-B2E06CD81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DD034E-8174-4342-B0B8-72BC5B95D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1F3D44-4FB7-42D5-9E17-9F44AFBBE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D032-8C32-427C-B841-BB38A5A122F5}" type="datetimeFigureOut">
              <a:rPr lang="es-ES" smtClean="0"/>
              <a:t>29/04/2021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F5F28D-A397-401B-A790-59FBBFDEA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7665E9-5B4F-4A80-B602-ABB81CF2C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7A520-88CA-4EED-9278-4809AFE15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47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F2555F7-1F10-4E9A-8EBE-71D18E496B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476162"/>
              </p:ext>
            </p:extLst>
          </p:nvPr>
        </p:nvGraphicFramePr>
        <p:xfrm>
          <a:off x="2038662" y="0"/>
          <a:ext cx="897315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2AF97CC9-5D81-40DF-BD60-6910DC66019C}"/>
              </a:ext>
            </a:extLst>
          </p:cNvPr>
          <p:cNvSpPr/>
          <p:nvPr/>
        </p:nvSpPr>
        <p:spPr>
          <a:xfrm>
            <a:off x="1180184" y="2855272"/>
            <a:ext cx="1080000" cy="1080000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Sonido ruleta">
            <a:hlinkClick r:id="" action="ppaction://media"/>
            <a:extLst>
              <a:ext uri="{FF2B5EF4-FFF2-40B4-BE49-F238E27FC236}">
                <a16:creationId xmlns:a16="http://schemas.microsoft.com/office/drawing/2014/main" id="{EEE9E7A0-9053-43A6-AD61-F4D037C3CFE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20616" y="5528733"/>
            <a:ext cx="609600" cy="609600"/>
          </a:xfrm>
          <a:prstGeom prst="rect">
            <a:avLst/>
          </a:prstGeom>
        </p:spPr>
      </p:pic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C04635FF-F24B-41C3-B2C9-4CB2BE1FFAE2}"/>
              </a:ext>
            </a:extLst>
          </p:cNvPr>
          <p:cNvSpPr/>
          <p:nvPr/>
        </p:nvSpPr>
        <p:spPr>
          <a:xfrm rot="5400000">
            <a:off x="2818151" y="2788170"/>
            <a:ext cx="554636" cy="121420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78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384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5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</Words>
  <Application>Microsoft Office PowerPoint</Application>
  <PresentationFormat>Panorámica</PresentationFormat>
  <Paragraphs>10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Fornieles</dc:creator>
  <cp:lastModifiedBy>Marian Fornieles</cp:lastModifiedBy>
  <cp:revision>2</cp:revision>
  <dcterms:created xsi:type="dcterms:W3CDTF">2021-04-29T14:46:21Z</dcterms:created>
  <dcterms:modified xsi:type="dcterms:W3CDTF">2021-04-29T15:18:51Z</dcterms:modified>
</cp:coreProperties>
</file>