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E79"/>
    <a:srgbClr val="FF8AD8"/>
    <a:srgbClr val="FF85FF"/>
    <a:srgbClr val="D883FF"/>
    <a:srgbClr val="7A81FF"/>
    <a:srgbClr val="76D6FF"/>
    <a:srgbClr val="73FEFF"/>
    <a:srgbClr val="73FDD6"/>
    <a:srgbClr val="73FB79"/>
    <a:srgbClr val="D5FC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1"/>
    <p:restoredTop sz="94689"/>
  </p:normalViewPr>
  <p:slideViewPr>
    <p:cSldViewPr snapToGrid="0" snapToObjects="1">
      <p:cViewPr varScale="1">
        <p:scale>
          <a:sx n="70" d="100"/>
          <a:sy n="70" d="100"/>
        </p:scale>
        <p:origin x="216" y="1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D64074-3924-8245-B31D-7F793D3AA9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0D5F23-C484-0F40-A39F-E72E557EF6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76B276-A252-FB4A-B7FF-5D785E05B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61AE-8F34-FE4A-9F58-AA5A365BCBD4}" type="datetimeFigureOut">
              <a:rPr lang="es-ES" smtClean="0"/>
              <a:t>25/4/21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81491A-C9CB-9847-AEC4-55ADAB819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7896D0-85F5-5A49-9E68-D2CB7A40E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E301-7EC0-7540-9244-8CB1FC4A6F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779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516891-5D48-6C4B-B36F-504CEB0E9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37F744B-76BA-B34B-9222-02F722AA0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CE91EC-3A46-1A42-A16F-0E8A1C740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61AE-8F34-FE4A-9F58-AA5A365BCBD4}" type="datetimeFigureOut">
              <a:rPr lang="es-ES" smtClean="0"/>
              <a:t>25/4/21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B91467-6356-034B-A87A-E8599B735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08CF33-B624-BD4E-A85F-232E4E1F3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E301-7EC0-7540-9244-8CB1FC4A6F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811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10155C0-409D-5640-B83F-FBEB9DEEAB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FB8C20D-CA68-E44B-9C87-3DCA394E7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878ED7-22A2-5F4C-90C6-1E5DA0A5D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61AE-8F34-FE4A-9F58-AA5A365BCBD4}" type="datetimeFigureOut">
              <a:rPr lang="es-ES" smtClean="0"/>
              <a:t>25/4/21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6E1CEA-EAD4-F344-9D24-86F755241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270069-BD00-9446-BE35-E2F06F433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E301-7EC0-7540-9244-8CB1FC4A6F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1568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E73178-287B-A547-9DEC-D6BC65861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AE0BF2-6D44-CF44-9307-8037B6C7C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783232-47EB-244B-9C28-D13773005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61AE-8F34-FE4A-9F58-AA5A365BCBD4}" type="datetimeFigureOut">
              <a:rPr lang="es-ES" smtClean="0"/>
              <a:t>25/4/21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93FD3B-70A7-1B4A-9497-90EFF6B1C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CE7510-7D6B-0440-93E5-2CCE8B179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E301-7EC0-7540-9244-8CB1FC4A6F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9860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0FC9A4-6C1E-564A-BF15-FFDC5FE2A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34796DD-EA48-FE41-8EA1-492659A37E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25A27A-1764-3143-A0BC-0C6BA54C6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61AE-8F34-FE4A-9F58-AA5A365BCBD4}" type="datetimeFigureOut">
              <a:rPr lang="es-ES" smtClean="0"/>
              <a:t>25/4/21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B3F9EB-FF85-FB49-AEB2-AD5F851EB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9CE9B9-F6F2-7F45-880C-6D5AD2DAD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E301-7EC0-7540-9244-8CB1FC4A6F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4147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7CCF97-2E13-BE43-B5EB-9D049B3F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70AF43-83E5-654A-BDED-3361CFEC26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65C6BD-85E6-E942-A743-CAC58F2877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CF5C6B-8B2B-3D43-81D7-7A929EE4E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61AE-8F34-FE4A-9F58-AA5A365BCBD4}" type="datetimeFigureOut">
              <a:rPr lang="es-ES" smtClean="0"/>
              <a:t>25/4/21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824BDC-8698-4B42-ADE7-2E68D2686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21EE8C2-95F9-CE4F-8E00-42CF49448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E301-7EC0-7540-9244-8CB1FC4A6F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6402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31B0B8-0ECD-BB47-97EB-6B703E4A9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CE6A803-2101-BF42-8BD2-399B1B7D90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C7F20CD-B98F-DC44-A844-1637628443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8B09780-0F9B-5A4D-8010-8064C6B560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3683EBD-66C8-9F44-90D7-8B15F45B36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AEECA69-9478-DD41-A00D-61E30B676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61AE-8F34-FE4A-9F58-AA5A365BCBD4}" type="datetimeFigureOut">
              <a:rPr lang="es-ES" smtClean="0"/>
              <a:t>25/4/21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4E7B653-59F0-5F49-B5F4-BA6F723FE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7559E18-D0C7-0148-A066-D1BDD7184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E301-7EC0-7540-9244-8CB1FC4A6F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204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CD5A79-7D60-0241-95B6-2B2A7DC18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E461A77-353C-0348-B42D-02079E3A4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61AE-8F34-FE4A-9F58-AA5A365BCBD4}" type="datetimeFigureOut">
              <a:rPr lang="es-ES" smtClean="0"/>
              <a:t>25/4/21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D0FDD5A-8479-4D46-9167-83786EF46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219F536-B156-9345-BFD8-4B2556D47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E301-7EC0-7540-9244-8CB1FC4A6F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6254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C25171-8ECB-3C43-9B8A-07F0F5EC4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61AE-8F34-FE4A-9F58-AA5A365BCBD4}" type="datetimeFigureOut">
              <a:rPr lang="es-ES" smtClean="0"/>
              <a:t>25/4/21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F04EA04-32AF-E243-91DA-E014D708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E7ADD13-B572-E941-B291-7E9788132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E301-7EC0-7540-9244-8CB1FC4A6F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7943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62514F-C186-7C4F-9D84-9D333B3D3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13223A-277A-8746-8A85-148A86FFD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3C29372-3E82-5846-8C7F-00D9BD21B4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F754C4F-11D1-9C4B-904E-FA37C0709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61AE-8F34-FE4A-9F58-AA5A365BCBD4}" type="datetimeFigureOut">
              <a:rPr lang="es-ES" smtClean="0"/>
              <a:t>25/4/21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7B29D49-D9F4-D145-96FB-A4CD1C6F4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0D2ED2E-0D07-C942-82E9-C47E1EDEC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E301-7EC0-7540-9244-8CB1FC4A6F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8835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1F8820-8965-7349-8CD4-3D66394A8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EC0DA62-860F-1941-A5F5-96DC402731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3A2B96B-1CF4-824C-98BD-752A86C1CD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38AC2E6-70BB-144A-86EE-AE75F455B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61AE-8F34-FE4A-9F58-AA5A365BCBD4}" type="datetimeFigureOut">
              <a:rPr lang="es-ES" smtClean="0"/>
              <a:t>25/4/21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4988D54-0D99-7D4C-AC66-984F5C4F4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A90C2C0-677C-B249-A452-6F5439180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E301-7EC0-7540-9244-8CB1FC4A6F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508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F87EE01-9172-F242-B636-121DA9A1C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959F38-14FC-7F4B-AC4A-29CD98BAF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023AB7-A9B5-2E45-BC81-5C913EEEC1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861AE-8F34-FE4A-9F58-AA5A365BCBD4}" type="datetimeFigureOut">
              <a:rPr lang="es-ES" smtClean="0"/>
              <a:t>25/4/21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A349F0-7609-864F-88CB-F623C0337D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02AFDA-0C5B-FD48-8C06-D4C9ABA9AA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5E301-7EC0-7540-9244-8CB1FC4A6F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834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Lápiz" descr="Icono&#10;&#10;Descripción generada automáticamente">
            <a:extLst>
              <a:ext uri="{FF2B5EF4-FFF2-40B4-BE49-F238E27FC236}">
                <a16:creationId xmlns:a16="http://schemas.microsoft.com/office/drawing/2014/main" id="{D969B566-38BA-F24E-9607-3C7C90BED2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399" y="3871001"/>
            <a:ext cx="2340000" cy="2340000"/>
          </a:xfrm>
          <a:prstGeom prst="rect">
            <a:avLst/>
          </a:prstGeom>
        </p:spPr>
      </p:pic>
      <p:pic>
        <p:nvPicPr>
          <p:cNvPr id="7" name="Médico" descr="Icono&#10;&#10;Descripción generada automáticamente">
            <a:extLst>
              <a:ext uri="{FF2B5EF4-FFF2-40B4-BE49-F238E27FC236}">
                <a16:creationId xmlns:a16="http://schemas.microsoft.com/office/drawing/2014/main" id="{FBE5CD8C-254F-4440-B131-49E107C6FD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2799" y="3871001"/>
            <a:ext cx="2340000" cy="2340000"/>
          </a:xfrm>
          <a:prstGeom prst="rect">
            <a:avLst/>
          </a:prstGeom>
        </p:spPr>
      </p:pic>
      <p:pic>
        <p:nvPicPr>
          <p:cNvPr id="9" name="Cocinero" descr="Icono&#10;&#10;Descripción generada automáticamente">
            <a:extLst>
              <a:ext uri="{FF2B5EF4-FFF2-40B4-BE49-F238E27FC236}">
                <a16:creationId xmlns:a16="http://schemas.microsoft.com/office/drawing/2014/main" id="{1226CD35-0346-1044-BA12-22402C14C1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9199" y="3871001"/>
            <a:ext cx="2340000" cy="2340000"/>
          </a:xfrm>
          <a:prstGeom prst="rect">
            <a:avLst/>
          </a:prstGeom>
        </p:spPr>
      </p:pic>
      <p:pic>
        <p:nvPicPr>
          <p:cNvPr id="11" name="Corazón" descr="Icono&#10;&#10;Descripción generada automáticamente">
            <a:extLst>
              <a:ext uri="{FF2B5EF4-FFF2-40B4-BE49-F238E27FC236}">
                <a16:creationId xmlns:a16="http://schemas.microsoft.com/office/drawing/2014/main" id="{88EE91A4-7E28-0249-ABDD-D10D04190E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5599" y="3871001"/>
            <a:ext cx="2340000" cy="2340000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CD57DC6C-37A4-FC41-BFAC-D20958796F25}"/>
              </a:ext>
            </a:extLst>
          </p:cNvPr>
          <p:cNvSpPr txBox="1"/>
          <p:nvPr/>
        </p:nvSpPr>
        <p:spPr>
          <a:xfrm>
            <a:off x="334027" y="632861"/>
            <a:ext cx="11523945" cy="2162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4800" dirty="0">
                <a:latin typeface="KG Red Hands Outline" panose="02000000000000000000" pitchFamily="2" charset="77"/>
              </a:rPr>
              <a:t>¿Cuál de estos dinosaurios </a:t>
            </a:r>
          </a:p>
          <a:p>
            <a:pPr algn="ctr">
              <a:lnSpc>
                <a:spcPct val="150000"/>
              </a:lnSpc>
            </a:pPr>
            <a:r>
              <a:rPr lang="es-ES" sz="4800" dirty="0">
                <a:latin typeface="KG Red Hands Outline" panose="02000000000000000000" pitchFamily="2" charset="77"/>
              </a:rPr>
              <a:t>tiene un corazón?</a:t>
            </a:r>
          </a:p>
        </p:txBody>
      </p:sp>
      <p:grpSp>
        <p:nvGrpSpPr>
          <p:cNvPr id="44" name="Grupo 43">
            <a:extLst>
              <a:ext uri="{FF2B5EF4-FFF2-40B4-BE49-F238E27FC236}">
                <a16:creationId xmlns:a16="http://schemas.microsoft.com/office/drawing/2014/main" id="{328BF4AB-0A28-2245-BD6E-BB450DEB70B3}"/>
              </a:ext>
            </a:extLst>
          </p:cNvPr>
          <p:cNvGrpSpPr/>
          <p:nvPr/>
        </p:nvGrpSpPr>
        <p:grpSpPr>
          <a:xfrm>
            <a:off x="0" y="-5128"/>
            <a:ext cx="540000" cy="6863679"/>
            <a:chOff x="0" y="-5128"/>
            <a:chExt cx="540000" cy="6863679"/>
          </a:xfrm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E72E42F4-EB63-C140-88B5-91E318254C7A}"/>
                </a:ext>
              </a:extLst>
            </p:cNvPr>
            <p:cNvSpPr/>
            <p:nvPr/>
          </p:nvSpPr>
          <p:spPr>
            <a:xfrm>
              <a:off x="0" y="-5128"/>
              <a:ext cx="540000" cy="594000"/>
            </a:xfrm>
            <a:prstGeom prst="rect">
              <a:avLst/>
            </a:prstGeom>
            <a:solidFill>
              <a:srgbClr val="FF7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7549E704-DD34-F342-A08B-668AB3235E70}"/>
                </a:ext>
              </a:extLst>
            </p:cNvPr>
            <p:cNvSpPr/>
            <p:nvPr/>
          </p:nvSpPr>
          <p:spPr>
            <a:xfrm>
              <a:off x="0" y="576551"/>
              <a:ext cx="540000" cy="568800"/>
            </a:xfrm>
            <a:prstGeom prst="rect">
              <a:avLst/>
            </a:prstGeom>
            <a:solidFill>
              <a:srgbClr val="FFD5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782F1F20-3949-1244-9F34-6BD4D5826531}"/>
                </a:ext>
              </a:extLst>
            </p:cNvPr>
            <p:cNvSpPr/>
            <p:nvPr/>
          </p:nvSpPr>
          <p:spPr>
            <a:xfrm>
              <a:off x="0" y="1145351"/>
              <a:ext cx="540000" cy="568800"/>
            </a:xfrm>
            <a:prstGeom prst="rect">
              <a:avLst/>
            </a:prstGeom>
            <a:solidFill>
              <a:srgbClr val="FFFD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617C662C-C6CB-764A-A273-EC84C03918EA}"/>
                </a:ext>
              </a:extLst>
            </p:cNvPr>
            <p:cNvSpPr/>
            <p:nvPr/>
          </p:nvSpPr>
          <p:spPr>
            <a:xfrm>
              <a:off x="0" y="1714151"/>
              <a:ext cx="540000" cy="568800"/>
            </a:xfrm>
            <a:prstGeom prst="rect">
              <a:avLst/>
            </a:prstGeom>
            <a:solidFill>
              <a:srgbClr val="D5FC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613C5522-6C53-FA47-9C67-E7A396F3170C}"/>
                </a:ext>
              </a:extLst>
            </p:cNvPr>
            <p:cNvSpPr/>
            <p:nvPr/>
          </p:nvSpPr>
          <p:spPr>
            <a:xfrm>
              <a:off x="0" y="2282951"/>
              <a:ext cx="540000" cy="568800"/>
            </a:xfrm>
            <a:prstGeom prst="rect">
              <a:avLst/>
            </a:prstGeom>
            <a:solidFill>
              <a:srgbClr val="73FB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539CB284-64C0-9744-8F59-36E49DCA10E0}"/>
                </a:ext>
              </a:extLst>
            </p:cNvPr>
            <p:cNvSpPr/>
            <p:nvPr/>
          </p:nvSpPr>
          <p:spPr>
            <a:xfrm>
              <a:off x="0" y="2851751"/>
              <a:ext cx="540000" cy="568800"/>
            </a:xfrm>
            <a:prstGeom prst="rect">
              <a:avLst/>
            </a:prstGeom>
            <a:solidFill>
              <a:srgbClr val="73FD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EB0ADB48-2930-6B48-ADE3-49AFC7F8D399}"/>
                </a:ext>
              </a:extLst>
            </p:cNvPr>
            <p:cNvSpPr/>
            <p:nvPr/>
          </p:nvSpPr>
          <p:spPr>
            <a:xfrm>
              <a:off x="0" y="3420551"/>
              <a:ext cx="540000" cy="568800"/>
            </a:xfrm>
            <a:prstGeom prst="rect">
              <a:avLst/>
            </a:prstGeom>
            <a:solidFill>
              <a:srgbClr val="73F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E847025B-CD1F-E048-A9F1-EE87CCB11D34}"/>
                </a:ext>
              </a:extLst>
            </p:cNvPr>
            <p:cNvSpPr/>
            <p:nvPr/>
          </p:nvSpPr>
          <p:spPr>
            <a:xfrm>
              <a:off x="0" y="3989351"/>
              <a:ext cx="540000" cy="568800"/>
            </a:xfrm>
            <a:prstGeom prst="rect">
              <a:avLst/>
            </a:prstGeom>
            <a:solidFill>
              <a:srgbClr val="76D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C1B10E22-6BFF-C240-A6FD-A11AE6151EAF}"/>
                </a:ext>
              </a:extLst>
            </p:cNvPr>
            <p:cNvSpPr/>
            <p:nvPr/>
          </p:nvSpPr>
          <p:spPr>
            <a:xfrm>
              <a:off x="0" y="4558151"/>
              <a:ext cx="540000" cy="568800"/>
            </a:xfrm>
            <a:prstGeom prst="rect">
              <a:avLst/>
            </a:prstGeom>
            <a:solidFill>
              <a:srgbClr val="7A81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530A9C9C-3004-EF4D-84F8-54D4CDCDFC6D}"/>
                </a:ext>
              </a:extLst>
            </p:cNvPr>
            <p:cNvSpPr/>
            <p:nvPr/>
          </p:nvSpPr>
          <p:spPr>
            <a:xfrm>
              <a:off x="0" y="5126951"/>
              <a:ext cx="540000" cy="568800"/>
            </a:xfrm>
            <a:prstGeom prst="rect">
              <a:avLst/>
            </a:prstGeom>
            <a:solidFill>
              <a:srgbClr val="D88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A94C512C-CADC-5941-85EE-E9799A2CCA5F}"/>
                </a:ext>
              </a:extLst>
            </p:cNvPr>
            <p:cNvSpPr/>
            <p:nvPr/>
          </p:nvSpPr>
          <p:spPr>
            <a:xfrm>
              <a:off x="0" y="5695751"/>
              <a:ext cx="540000" cy="568800"/>
            </a:xfrm>
            <a:prstGeom prst="rect">
              <a:avLst/>
            </a:pr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76A5F8C6-114C-0B4F-AAD5-C9667C3A62BD}"/>
                </a:ext>
              </a:extLst>
            </p:cNvPr>
            <p:cNvSpPr/>
            <p:nvPr/>
          </p:nvSpPr>
          <p:spPr>
            <a:xfrm>
              <a:off x="0" y="6264551"/>
              <a:ext cx="540000" cy="594000"/>
            </a:xfrm>
            <a:prstGeom prst="rect">
              <a:avLst/>
            </a:pr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B0A203E7-25B6-024D-998B-32C7ED6883BC}"/>
              </a:ext>
            </a:extLst>
          </p:cNvPr>
          <p:cNvGrpSpPr/>
          <p:nvPr/>
        </p:nvGrpSpPr>
        <p:grpSpPr>
          <a:xfrm>
            <a:off x="11651999" y="0"/>
            <a:ext cx="540000" cy="6863679"/>
            <a:chOff x="0" y="-5128"/>
            <a:chExt cx="540000" cy="6863679"/>
          </a:xfrm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2152A450-0F84-4C4C-A10D-9FB29C21A94C}"/>
                </a:ext>
              </a:extLst>
            </p:cNvPr>
            <p:cNvSpPr/>
            <p:nvPr/>
          </p:nvSpPr>
          <p:spPr>
            <a:xfrm>
              <a:off x="0" y="-5128"/>
              <a:ext cx="540000" cy="594000"/>
            </a:xfrm>
            <a:prstGeom prst="rect">
              <a:avLst/>
            </a:prstGeom>
            <a:solidFill>
              <a:srgbClr val="FF7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6D332289-80FA-0E4F-9E70-059E39BFE5B3}"/>
                </a:ext>
              </a:extLst>
            </p:cNvPr>
            <p:cNvSpPr/>
            <p:nvPr/>
          </p:nvSpPr>
          <p:spPr>
            <a:xfrm>
              <a:off x="0" y="576551"/>
              <a:ext cx="540000" cy="568800"/>
            </a:xfrm>
            <a:prstGeom prst="rect">
              <a:avLst/>
            </a:prstGeom>
            <a:solidFill>
              <a:srgbClr val="FFD5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452918F1-63B0-EA43-A989-6072867AF619}"/>
                </a:ext>
              </a:extLst>
            </p:cNvPr>
            <p:cNvSpPr/>
            <p:nvPr/>
          </p:nvSpPr>
          <p:spPr>
            <a:xfrm>
              <a:off x="0" y="1145351"/>
              <a:ext cx="540000" cy="568800"/>
            </a:xfrm>
            <a:prstGeom prst="rect">
              <a:avLst/>
            </a:prstGeom>
            <a:solidFill>
              <a:srgbClr val="FFFD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CC1B133B-3A27-B040-9E03-F9DA7F552F96}"/>
                </a:ext>
              </a:extLst>
            </p:cNvPr>
            <p:cNvSpPr/>
            <p:nvPr/>
          </p:nvSpPr>
          <p:spPr>
            <a:xfrm>
              <a:off x="0" y="1714151"/>
              <a:ext cx="540000" cy="568800"/>
            </a:xfrm>
            <a:prstGeom prst="rect">
              <a:avLst/>
            </a:prstGeom>
            <a:solidFill>
              <a:srgbClr val="D5FC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76C551-91F2-674E-89F7-26792D596F12}"/>
                </a:ext>
              </a:extLst>
            </p:cNvPr>
            <p:cNvSpPr/>
            <p:nvPr/>
          </p:nvSpPr>
          <p:spPr>
            <a:xfrm>
              <a:off x="0" y="2282951"/>
              <a:ext cx="540000" cy="568800"/>
            </a:xfrm>
            <a:prstGeom prst="rect">
              <a:avLst/>
            </a:prstGeom>
            <a:solidFill>
              <a:srgbClr val="73FB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2757C9A8-098C-DB45-9FEA-9147AE46213A}"/>
                </a:ext>
              </a:extLst>
            </p:cNvPr>
            <p:cNvSpPr/>
            <p:nvPr/>
          </p:nvSpPr>
          <p:spPr>
            <a:xfrm>
              <a:off x="0" y="2851751"/>
              <a:ext cx="540000" cy="568800"/>
            </a:xfrm>
            <a:prstGeom prst="rect">
              <a:avLst/>
            </a:prstGeom>
            <a:solidFill>
              <a:srgbClr val="73FD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E20DE78E-0808-A143-8B81-E222A7FF4423}"/>
                </a:ext>
              </a:extLst>
            </p:cNvPr>
            <p:cNvSpPr/>
            <p:nvPr/>
          </p:nvSpPr>
          <p:spPr>
            <a:xfrm>
              <a:off x="0" y="3420551"/>
              <a:ext cx="540000" cy="568800"/>
            </a:xfrm>
            <a:prstGeom prst="rect">
              <a:avLst/>
            </a:prstGeom>
            <a:solidFill>
              <a:srgbClr val="73F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DCA104B5-3729-6348-AC6F-E6C7967910BC}"/>
                </a:ext>
              </a:extLst>
            </p:cNvPr>
            <p:cNvSpPr/>
            <p:nvPr/>
          </p:nvSpPr>
          <p:spPr>
            <a:xfrm>
              <a:off x="0" y="3989351"/>
              <a:ext cx="540000" cy="568800"/>
            </a:xfrm>
            <a:prstGeom prst="rect">
              <a:avLst/>
            </a:prstGeom>
            <a:solidFill>
              <a:srgbClr val="76D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2E8DCEF-6259-E045-8A44-5A694138967E}"/>
                </a:ext>
              </a:extLst>
            </p:cNvPr>
            <p:cNvSpPr/>
            <p:nvPr/>
          </p:nvSpPr>
          <p:spPr>
            <a:xfrm>
              <a:off x="0" y="4558151"/>
              <a:ext cx="540000" cy="568800"/>
            </a:xfrm>
            <a:prstGeom prst="rect">
              <a:avLst/>
            </a:prstGeom>
            <a:solidFill>
              <a:srgbClr val="7A81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36F4719F-FDB3-4248-BCCB-D06952D28C13}"/>
                </a:ext>
              </a:extLst>
            </p:cNvPr>
            <p:cNvSpPr/>
            <p:nvPr/>
          </p:nvSpPr>
          <p:spPr>
            <a:xfrm>
              <a:off x="0" y="5126951"/>
              <a:ext cx="540000" cy="568800"/>
            </a:xfrm>
            <a:prstGeom prst="rect">
              <a:avLst/>
            </a:prstGeom>
            <a:solidFill>
              <a:srgbClr val="D88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B335F74-17FB-084C-A450-5182AAB27B26}"/>
                </a:ext>
              </a:extLst>
            </p:cNvPr>
            <p:cNvSpPr/>
            <p:nvPr/>
          </p:nvSpPr>
          <p:spPr>
            <a:xfrm>
              <a:off x="0" y="5695751"/>
              <a:ext cx="540000" cy="568800"/>
            </a:xfrm>
            <a:prstGeom prst="rect">
              <a:avLst/>
            </a:pr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0B4D9E70-7134-814E-A23A-0D388ED2781C}"/>
                </a:ext>
              </a:extLst>
            </p:cNvPr>
            <p:cNvSpPr/>
            <p:nvPr/>
          </p:nvSpPr>
          <p:spPr>
            <a:xfrm>
              <a:off x="0" y="6264551"/>
              <a:ext cx="540000" cy="594000"/>
            </a:xfrm>
            <a:prstGeom prst="rect">
              <a:avLst/>
            </a:pr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</p:spTree>
    <p:extLst>
      <p:ext uri="{BB962C8B-B14F-4D97-AF65-F5344CB8AC3E}">
        <p14:creationId xmlns:p14="http://schemas.microsoft.com/office/powerpoint/2010/main" val="172749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861F23B8-ADBA-0843-9E08-182653660469}"/>
              </a:ext>
            </a:extLst>
          </p:cNvPr>
          <p:cNvGrpSpPr/>
          <p:nvPr/>
        </p:nvGrpSpPr>
        <p:grpSpPr>
          <a:xfrm>
            <a:off x="0" y="-5128"/>
            <a:ext cx="540000" cy="6863679"/>
            <a:chOff x="0" y="-5128"/>
            <a:chExt cx="540000" cy="6863679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8F657078-518B-F74C-A08A-3DDA28A39943}"/>
                </a:ext>
              </a:extLst>
            </p:cNvPr>
            <p:cNvSpPr/>
            <p:nvPr/>
          </p:nvSpPr>
          <p:spPr>
            <a:xfrm>
              <a:off x="0" y="-5128"/>
              <a:ext cx="540000" cy="594000"/>
            </a:xfrm>
            <a:prstGeom prst="rect">
              <a:avLst/>
            </a:prstGeom>
            <a:solidFill>
              <a:srgbClr val="FF7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BDADB0E4-AB49-6D4D-90FB-A6D6B0A72E9E}"/>
                </a:ext>
              </a:extLst>
            </p:cNvPr>
            <p:cNvSpPr/>
            <p:nvPr/>
          </p:nvSpPr>
          <p:spPr>
            <a:xfrm>
              <a:off x="0" y="576551"/>
              <a:ext cx="540000" cy="568800"/>
            </a:xfrm>
            <a:prstGeom prst="rect">
              <a:avLst/>
            </a:prstGeom>
            <a:solidFill>
              <a:srgbClr val="FFD5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61AB3A9B-DF36-6443-81DD-AA8B3193AE29}"/>
                </a:ext>
              </a:extLst>
            </p:cNvPr>
            <p:cNvSpPr/>
            <p:nvPr/>
          </p:nvSpPr>
          <p:spPr>
            <a:xfrm>
              <a:off x="0" y="1145351"/>
              <a:ext cx="540000" cy="568800"/>
            </a:xfrm>
            <a:prstGeom prst="rect">
              <a:avLst/>
            </a:prstGeom>
            <a:solidFill>
              <a:srgbClr val="FFFD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C52DD5CF-8993-4242-A8B5-40F57F6D4B3C}"/>
                </a:ext>
              </a:extLst>
            </p:cNvPr>
            <p:cNvSpPr/>
            <p:nvPr/>
          </p:nvSpPr>
          <p:spPr>
            <a:xfrm>
              <a:off x="0" y="1714151"/>
              <a:ext cx="540000" cy="568800"/>
            </a:xfrm>
            <a:prstGeom prst="rect">
              <a:avLst/>
            </a:prstGeom>
            <a:solidFill>
              <a:srgbClr val="D5FC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A72DDDEA-34D4-DF42-9050-C3C37475502C}"/>
                </a:ext>
              </a:extLst>
            </p:cNvPr>
            <p:cNvSpPr/>
            <p:nvPr/>
          </p:nvSpPr>
          <p:spPr>
            <a:xfrm>
              <a:off x="0" y="2282951"/>
              <a:ext cx="540000" cy="568800"/>
            </a:xfrm>
            <a:prstGeom prst="rect">
              <a:avLst/>
            </a:prstGeom>
            <a:solidFill>
              <a:srgbClr val="73FB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0CB115B1-EEB6-DF42-8915-21FCB912200A}"/>
                </a:ext>
              </a:extLst>
            </p:cNvPr>
            <p:cNvSpPr/>
            <p:nvPr/>
          </p:nvSpPr>
          <p:spPr>
            <a:xfrm>
              <a:off x="0" y="2851751"/>
              <a:ext cx="540000" cy="568800"/>
            </a:xfrm>
            <a:prstGeom prst="rect">
              <a:avLst/>
            </a:prstGeom>
            <a:solidFill>
              <a:srgbClr val="73FD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8BDB9202-F37E-C246-9E57-F539F121F783}"/>
                </a:ext>
              </a:extLst>
            </p:cNvPr>
            <p:cNvSpPr/>
            <p:nvPr/>
          </p:nvSpPr>
          <p:spPr>
            <a:xfrm>
              <a:off x="0" y="3420551"/>
              <a:ext cx="540000" cy="568800"/>
            </a:xfrm>
            <a:prstGeom prst="rect">
              <a:avLst/>
            </a:prstGeom>
            <a:solidFill>
              <a:srgbClr val="73F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49BB80A6-B66C-0C47-8D22-6B64B498A82C}"/>
                </a:ext>
              </a:extLst>
            </p:cNvPr>
            <p:cNvSpPr/>
            <p:nvPr/>
          </p:nvSpPr>
          <p:spPr>
            <a:xfrm>
              <a:off x="0" y="3989351"/>
              <a:ext cx="540000" cy="568800"/>
            </a:xfrm>
            <a:prstGeom prst="rect">
              <a:avLst/>
            </a:prstGeom>
            <a:solidFill>
              <a:srgbClr val="76D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24AABB1D-9CC0-554C-9E17-358864D9B90C}"/>
                </a:ext>
              </a:extLst>
            </p:cNvPr>
            <p:cNvSpPr/>
            <p:nvPr/>
          </p:nvSpPr>
          <p:spPr>
            <a:xfrm>
              <a:off x="0" y="4558151"/>
              <a:ext cx="540000" cy="568800"/>
            </a:xfrm>
            <a:prstGeom prst="rect">
              <a:avLst/>
            </a:prstGeom>
            <a:solidFill>
              <a:srgbClr val="7A81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042C19A3-F0E4-AF41-B178-5BE50CF2D4D3}"/>
                </a:ext>
              </a:extLst>
            </p:cNvPr>
            <p:cNvSpPr/>
            <p:nvPr/>
          </p:nvSpPr>
          <p:spPr>
            <a:xfrm>
              <a:off x="0" y="5126951"/>
              <a:ext cx="540000" cy="568800"/>
            </a:xfrm>
            <a:prstGeom prst="rect">
              <a:avLst/>
            </a:prstGeom>
            <a:solidFill>
              <a:srgbClr val="D88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D5084051-3A46-504F-8085-D43F26478B28}"/>
                </a:ext>
              </a:extLst>
            </p:cNvPr>
            <p:cNvSpPr/>
            <p:nvPr/>
          </p:nvSpPr>
          <p:spPr>
            <a:xfrm>
              <a:off x="0" y="5695751"/>
              <a:ext cx="540000" cy="568800"/>
            </a:xfrm>
            <a:prstGeom prst="rect">
              <a:avLst/>
            </a:pr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7AB0AF48-928A-CE48-A8B6-6289159C5DC1}"/>
                </a:ext>
              </a:extLst>
            </p:cNvPr>
            <p:cNvSpPr/>
            <p:nvPr/>
          </p:nvSpPr>
          <p:spPr>
            <a:xfrm>
              <a:off x="0" y="6264551"/>
              <a:ext cx="540000" cy="594000"/>
            </a:xfrm>
            <a:prstGeom prst="rect">
              <a:avLst/>
            </a:pr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5B01C88A-C380-1C41-BC31-3CEFDBE50187}"/>
              </a:ext>
            </a:extLst>
          </p:cNvPr>
          <p:cNvGrpSpPr/>
          <p:nvPr/>
        </p:nvGrpSpPr>
        <p:grpSpPr>
          <a:xfrm>
            <a:off x="11651999" y="0"/>
            <a:ext cx="540000" cy="6863679"/>
            <a:chOff x="0" y="-5128"/>
            <a:chExt cx="540000" cy="6863679"/>
          </a:xfrm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CE40798B-A853-5542-9123-9CD18E5B27CF}"/>
                </a:ext>
              </a:extLst>
            </p:cNvPr>
            <p:cNvSpPr/>
            <p:nvPr/>
          </p:nvSpPr>
          <p:spPr>
            <a:xfrm>
              <a:off x="0" y="-5128"/>
              <a:ext cx="540000" cy="594000"/>
            </a:xfrm>
            <a:prstGeom prst="rect">
              <a:avLst/>
            </a:prstGeom>
            <a:solidFill>
              <a:srgbClr val="FF7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726CFF77-D257-C345-8FDE-DF99C6820EB7}"/>
                </a:ext>
              </a:extLst>
            </p:cNvPr>
            <p:cNvSpPr/>
            <p:nvPr/>
          </p:nvSpPr>
          <p:spPr>
            <a:xfrm>
              <a:off x="0" y="576551"/>
              <a:ext cx="540000" cy="568800"/>
            </a:xfrm>
            <a:prstGeom prst="rect">
              <a:avLst/>
            </a:prstGeom>
            <a:solidFill>
              <a:srgbClr val="FFD5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E933AE9D-DA82-5346-ABB3-FFDB1B364E18}"/>
                </a:ext>
              </a:extLst>
            </p:cNvPr>
            <p:cNvSpPr/>
            <p:nvPr/>
          </p:nvSpPr>
          <p:spPr>
            <a:xfrm>
              <a:off x="0" y="1145351"/>
              <a:ext cx="540000" cy="568800"/>
            </a:xfrm>
            <a:prstGeom prst="rect">
              <a:avLst/>
            </a:prstGeom>
            <a:solidFill>
              <a:srgbClr val="FFFD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33466146-CA44-384C-8B04-2015BFE3B1AE}"/>
                </a:ext>
              </a:extLst>
            </p:cNvPr>
            <p:cNvSpPr/>
            <p:nvPr/>
          </p:nvSpPr>
          <p:spPr>
            <a:xfrm>
              <a:off x="0" y="1714151"/>
              <a:ext cx="540000" cy="568800"/>
            </a:xfrm>
            <a:prstGeom prst="rect">
              <a:avLst/>
            </a:prstGeom>
            <a:solidFill>
              <a:srgbClr val="D5FC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541B4E0C-E7C0-5E4A-A817-4F43D7333B5F}"/>
                </a:ext>
              </a:extLst>
            </p:cNvPr>
            <p:cNvSpPr/>
            <p:nvPr/>
          </p:nvSpPr>
          <p:spPr>
            <a:xfrm>
              <a:off x="0" y="2282951"/>
              <a:ext cx="540000" cy="568800"/>
            </a:xfrm>
            <a:prstGeom prst="rect">
              <a:avLst/>
            </a:prstGeom>
            <a:solidFill>
              <a:srgbClr val="73FB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A1A93C05-ECD0-D34A-8430-D10CAF27816B}"/>
                </a:ext>
              </a:extLst>
            </p:cNvPr>
            <p:cNvSpPr/>
            <p:nvPr/>
          </p:nvSpPr>
          <p:spPr>
            <a:xfrm>
              <a:off x="0" y="2851751"/>
              <a:ext cx="540000" cy="568800"/>
            </a:xfrm>
            <a:prstGeom prst="rect">
              <a:avLst/>
            </a:prstGeom>
            <a:solidFill>
              <a:srgbClr val="73FD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D003172D-2532-5748-8D8E-EA296B399B34}"/>
                </a:ext>
              </a:extLst>
            </p:cNvPr>
            <p:cNvSpPr/>
            <p:nvPr/>
          </p:nvSpPr>
          <p:spPr>
            <a:xfrm>
              <a:off x="0" y="3420551"/>
              <a:ext cx="540000" cy="568800"/>
            </a:xfrm>
            <a:prstGeom prst="rect">
              <a:avLst/>
            </a:prstGeom>
            <a:solidFill>
              <a:srgbClr val="73F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1002FCD7-0D08-3E4F-AFE0-CB0BB5CE2282}"/>
                </a:ext>
              </a:extLst>
            </p:cNvPr>
            <p:cNvSpPr/>
            <p:nvPr/>
          </p:nvSpPr>
          <p:spPr>
            <a:xfrm>
              <a:off x="0" y="3989351"/>
              <a:ext cx="540000" cy="568800"/>
            </a:xfrm>
            <a:prstGeom prst="rect">
              <a:avLst/>
            </a:prstGeom>
            <a:solidFill>
              <a:srgbClr val="76D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0FCE593E-A747-5A46-9282-618C24C40D50}"/>
                </a:ext>
              </a:extLst>
            </p:cNvPr>
            <p:cNvSpPr/>
            <p:nvPr/>
          </p:nvSpPr>
          <p:spPr>
            <a:xfrm>
              <a:off x="0" y="4558151"/>
              <a:ext cx="540000" cy="568800"/>
            </a:xfrm>
            <a:prstGeom prst="rect">
              <a:avLst/>
            </a:prstGeom>
            <a:solidFill>
              <a:srgbClr val="7A81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B416A004-8641-2540-B33A-51573659464D}"/>
                </a:ext>
              </a:extLst>
            </p:cNvPr>
            <p:cNvSpPr/>
            <p:nvPr/>
          </p:nvSpPr>
          <p:spPr>
            <a:xfrm>
              <a:off x="0" y="5126951"/>
              <a:ext cx="540000" cy="568800"/>
            </a:xfrm>
            <a:prstGeom prst="rect">
              <a:avLst/>
            </a:prstGeom>
            <a:solidFill>
              <a:srgbClr val="D88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61B5464C-E466-3E4A-BC8A-D1BB1E28FE47}"/>
                </a:ext>
              </a:extLst>
            </p:cNvPr>
            <p:cNvSpPr/>
            <p:nvPr/>
          </p:nvSpPr>
          <p:spPr>
            <a:xfrm>
              <a:off x="0" y="5695751"/>
              <a:ext cx="540000" cy="568800"/>
            </a:xfrm>
            <a:prstGeom prst="rect">
              <a:avLst/>
            </a:pr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496371CB-2F25-2E4A-AAB0-88183138A9E2}"/>
                </a:ext>
              </a:extLst>
            </p:cNvPr>
            <p:cNvSpPr/>
            <p:nvPr/>
          </p:nvSpPr>
          <p:spPr>
            <a:xfrm>
              <a:off x="0" y="6264551"/>
              <a:ext cx="540000" cy="594000"/>
            </a:xfrm>
            <a:prstGeom prst="rect">
              <a:avLst/>
            </a:pr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B541CC2-BDA2-AD41-BCA9-90CE8F7024CC}"/>
              </a:ext>
            </a:extLst>
          </p:cNvPr>
          <p:cNvSpPr txBox="1"/>
          <p:nvPr/>
        </p:nvSpPr>
        <p:spPr>
          <a:xfrm>
            <a:off x="355078" y="363263"/>
            <a:ext cx="11523945" cy="3270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4800" dirty="0">
                <a:latin typeface="KG Red Hands Outline" panose="02000000000000000000" pitchFamily="2" charset="77"/>
              </a:rPr>
              <a:t>¿Cuál de estos dinosaurios </a:t>
            </a:r>
          </a:p>
          <a:p>
            <a:pPr algn="ctr">
              <a:lnSpc>
                <a:spcPct val="150000"/>
              </a:lnSpc>
            </a:pPr>
            <a:r>
              <a:rPr lang="es-ES" sz="4800" b="1" u="sng" dirty="0">
                <a:latin typeface="KG Corner of the Sky" panose="02000503000000020004" pitchFamily="2" charset="77"/>
              </a:rPr>
              <a:t>no</a:t>
            </a:r>
            <a:r>
              <a:rPr lang="es-ES" sz="4800" dirty="0">
                <a:latin typeface="KG Red Hands Outline" panose="02000000000000000000" pitchFamily="2" charset="77"/>
              </a:rPr>
              <a:t> está celebrando su cumpleaños?</a:t>
            </a:r>
          </a:p>
        </p:txBody>
      </p:sp>
      <p:pic>
        <p:nvPicPr>
          <p:cNvPr id="30" name="Pintor">
            <a:extLst>
              <a:ext uri="{FF2B5EF4-FFF2-40B4-BE49-F238E27FC236}">
                <a16:creationId xmlns:a16="http://schemas.microsoft.com/office/drawing/2014/main" id="{665331C2-9F65-334C-A976-947874042A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2799" y="3885139"/>
            <a:ext cx="2340000" cy="2340000"/>
          </a:xfrm>
          <a:prstGeom prst="rect">
            <a:avLst/>
          </a:prstGeom>
        </p:spPr>
      </p:pic>
      <p:pic>
        <p:nvPicPr>
          <p:cNvPr id="32" name="Astronauta" descr="Icono&#10;&#10;Descripción generada automáticamente">
            <a:extLst>
              <a:ext uri="{FF2B5EF4-FFF2-40B4-BE49-F238E27FC236}">
                <a16:creationId xmlns:a16="http://schemas.microsoft.com/office/drawing/2014/main" id="{134F3045-B34F-7943-832F-42B1AF91E0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285599" y="3885139"/>
            <a:ext cx="2340000" cy="2340000"/>
          </a:xfrm>
          <a:prstGeom prst="rect">
            <a:avLst/>
          </a:prstGeom>
        </p:spPr>
      </p:pic>
      <p:pic>
        <p:nvPicPr>
          <p:cNvPr id="34" name="Cumpleaños">
            <a:extLst>
              <a:ext uri="{FF2B5EF4-FFF2-40B4-BE49-F238E27FC236}">
                <a16:creationId xmlns:a16="http://schemas.microsoft.com/office/drawing/2014/main" id="{630C3212-4D19-3A42-8DCF-8F5AE281BA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79199" y="3885139"/>
            <a:ext cx="2340000" cy="2340000"/>
          </a:xfrm>
          <a:prstGeom prst="rect">
            <a:avLst/>
          </a:prstGeom>
        </p:spPr>
      </p:pic>
      <p:pic>
        <p:nvPicPr>
          <p:cNvPr id="38" name="Nadando" descr="Icono&#10;&#10;Descripción generada automáticamente">
            <a:extLst>
              <a:ext uri="{FF2B5EF4-FFF2-40B4-BE49-F238E27FC236}">
                <a16:creationId xmlns:a16="http://schemas.microsoft.com/office/drawing/2014/main" id="{BB945269-EF36-9749-A83E-3C64CF74A9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6399" y="3885139"/>
            <a:ext cx="2340000" cy="2340000"/>
          </a:xfrm>
          <a:prstGeom prst="rect">
            <a:avLst/>
          </a:prstGeom>
        </p:spPr>
      </p:pic>
      <p:sp>
        <p:nvSpPr>
          <p:cNvPr id="39" name="Señal de prohibido 38">
            <a:extLst>
              <a:ext uri="{FF2B5EF4-FFF2-40B4-BE49-F238E27FC236}">
                <a16:creationId xmlns:a16="http://schemas.microsoft.com/office/drawing/2014/main" id="{C0579F9C-0211-544E-A52F-61B6664B4AC4}"/>
              </a:ext>
            </a:extLst>
          </p:cNvPr>
          <p:cNvSpPr/>
          <p:nvPr/>
        </p:nvSpPr>
        <p:spPr>
          <a:xfrm>
            <a:off x="6117051" y="3766049"/>
            <a:ext cx="2498502" cy="2498502"/>
          </a:xfrm>
          <a:prstGeom prst="noSmoking">
            <a:avLst/>
          </a:prstGeom>
          <a:solidFill>
            <a:srgbClr val="FF7E7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94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39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20</Words>
  <Application>Microsoft Macintosh PowerPoint</Application>
  <PresentationFormat>Panorámica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KG Corner of the Sky</vt:lpstr>
      <vt:lpstr>KG Red Hands Outline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Leire María Pinos Martín Mendicute</dc:creator>
  <cp:lastModifiedBy>Leire María Pinos Martín Mendicute</cp:lastModifiedBy>
  <cp:revision>5</cp:revision>
  <dcterms:created xsi:type="dcterms:W3CDTF">2021-04-25T17:58:34Z</dcterms:created>
  <dcterms:modified xsi:type="dcterms:W3CDTF">2021-04-25T18:50:38Z</dcterms:modified>
</cp:coreProperties>
</file>