
<file path=[Content_Types].xml><?xml version="1.0" encoding="utf-8"?>
<Types xmlns="http://schemas.openxmlformats.org/package/2006/content-types">
  <Default Extension="jpeg" ContentType="image/jpeg"/>
  <Default Extension="mp4" ContentType="vide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68"/>
  </p:normalViewPr>
  <p:slideViewPr>
    <p:cSldViewPr snapToGrid="0" snapToObjects="1">
      <p:cViewPr varScale="1">
        <p:scale>
          <a:sx n="105" d="100"/>
          <a:sy n="105" d="100"/>
        </p:scale>
        <p:origin x="84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F8AFCF-ABA7-2543-A0D4-3712B68F57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A2F1746-DDFE-FF42-9DD9-81BD90CD5A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E5686CA-5C4A-E141-92C1-F31B7D235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B6EA6-FB86-084A-9A5C-536676C6C2A3}" type="datetimeFigureOut">
              <a:rPr lang="es-ES" smtClean="0"/>
              <a:t>23/4/21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7019814-3971-424A-B221-E04D752DB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47E7A2B-1077-D047-9275-9F47FB80B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BB1C9-E8B4-7544-A529-27ED920E7D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703587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C6BC1B-0949-1343-816D-A19E3C223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6765EF6-1703-F44C-8AB2-1DF89C3A46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1406AA7-4798-CF48-AC7D-728F56CE6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B6EA6-FB86-084A-9A5C-536676C6C2A3}" type="datetimeFigureOut">
              <a:rPr lang="es-ES" smtClean="0"/>
              <a:t>23/4/21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90CCD4F-2BC1-2C46-8789-A5ADDD6A8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48714AA-A1C2-B347-8D65-409176CB6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BB1C9-E8B4-7544-A529-27ED920E7D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49125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0F58C64-8A3C-E74D-868E-7EF0F72546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3F2272F-5D1F-2E4E-970A-D9CE1061CA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9444F3A-7249-D549-A87A-161BDFABD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B6EA6-FB86-084A-9A5C-536676C6C2A3}" type="datetimeFigureOut">
              <a:rPr lang="es-ES" smtClean="0"/>
              <a:t>23/4/21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7B7FEAE-D7CC-9E4B-AA5E-EAFBC2F79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0CB8BC1-CACF-434D-B976-FD4145E22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BB1C9-E8B4-7544-A529-27ED920E7D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82318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C9048C-3B83-1F4E-B658-F63153871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4B3F283-89C7-F14E-9BFF-AA90A8AFEE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96CB274-7336-0349-BF2F-256D9CFD7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B6EA6-FB86-084A-9A5C-536676C6C2A3}" type="datetimeFigureOut">
              <a:rPr lang="es-ES" smtClean="0"/>
              <a:t>23/4/21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3EEF04F-5FE1-1C44-9909-1736B2B84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FFB3A07-1100-D242-B156-8E6342091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BB1C9-E8B4-7544-A529-27ED920E7D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23281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0F8E81-57EC-134F-BE8C-CF573A2E1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A09BF9F-75E7-5A4A-8772-8CBC7A3564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6205C39-B8F4-3446-8F0A-AE91E765C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B6EA6-FB86-084A-9A5C-536676C6C2A3}" type="datetimeFigureOut">
              <a:rPr lang="es-ES" smtClean="0"/>
              <a:t>23/4/21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D649778-E59B-764E-BF23-4A6188FFA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0C4886C-2844-E84F-B0C2-98C5A5DBA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BB1C9-E8B4-7544-A529-27ED920E7D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98868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502396-B51D-5F4F-9D52-5D9FEEBE0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6BBE2A1-711F-9F4A-8562-3418E94E2C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7801A51-58FB-4747-ACDA-E0FD528FB6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C75F44F-4B22-014A-92FF-D9D7ECA8D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B6EA6-FB86-084A-9A5C-536676C6C2A3}" type="datetimeFigureOut">
              <a:rPr lang="es-ES" smtClean="0"/>
              <a:t>23/4/21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C9EAC21-E04B-A246-8010-C06D424AF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B2D931C-89AF-AC45-8620-21C399465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BB1C9-E8B4-7544-A529-27ED920E7D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00265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7F3A3D-3447-0F4F-93B8-903268EA3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C9CAC7B-DCAC-574A-942F-3FD47CB653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0EFA16F-2D57-EC42-8130-11ED09A59A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A494617-C96B-0849-A7C2-CD760D2FDF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B8C8DF7-879D-DA46-A842-DC04FC5AEF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0D9B8B7-709C-DF42-8925-E13758C64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B6EA6-FB86-084A-9A5C-536676C6C2A3}" type="datetimeFigureOut">
              <a:rPr lang="es-ES" smtClean="0"/>
              <a:t>23/4/21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F4CA4C6-6C0F-2D4C-B99A-707DC0EC2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A900972-47F5-1540-9419-32F52A7A0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BB1C9-E8B4-7544-A529-27ED920E7D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62708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ADD551-EBF0-F848-A9A1-49AD0836D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731142C-7009-9B49-A327-B5ACC1C6E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B6EA6-FB86-084A-9A5C-536676C6C2A3}" type="datetimeFigureOut">
              <a:rPr lang="es-ES" smtClean="0"/>
              <a:t>23/4/21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15F71D9-D9C2-2F4C-924E-70208BE9E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19E07CE-D119-924D-BEA9-0FC2F44AC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BB1C9-E8B4-7544-A529-27ED920E7D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74234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4BB8ABB-9797-AC47-A5A4-5B5FE3187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B6EA6-FB86-084A-9A5C-536676C6C2A3}" type="datetimeFigureOut">
              <a:rPr lang="es-ES" smtClean="0"/>
              <a:t>23/4/21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6EE6F6C-909C-384D-835F-4466D12D6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5D5410A-0E1D-334D-9FC0-488865C5D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BB1C9-E8B4-7544-A529-27ED920E7D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18938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00CAA8-C347-E14E-8569-B8C11B9BE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D708293-79F6-DD40-B5FC-6D6BFC36FE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51B7A08-F312-1E40-BC6F-5B3AF0B473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2950E42-9912-3C48-99E2-0C40F5EEC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B6EA6-FB86-084A-9A5C-536676C6C2A3}" type="datetimeFigureOut">
              <a:rPr lang="es-ES" smtClean="0"/>
              <a:t>23/4/21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CFCB458-00F4-0843-9AD8-7CF2C2255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B01AAB5-8200-C142-909B-E0EF1EC1A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BB1C9-E8B4-7544-A529-27ED920E7D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74118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98B492-7C64-1940-97E2-ED627DDBC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3BD6BBD-713F-0C4C-91C9-00A1A9F0B8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BFCDFBA-9181-A146-B19E-5C47AE1010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2C0BEF5-D238-7E44-99DC-996D93EA4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B6EA6-FB86-084A-9A5C-536676C6C2A3}" type="datetimeFigureOut">
              <a:rPr lang="es-ES" smtClean="0"/>
              <a:t>23/4/21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DD23B7C-A514-A246-8BDD-97BBC754D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FD19A9C-2B79-B94D-9720-E73D54D8B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BB1C9-E8B4-7544-A529-27ED920E7D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04647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A6ADD01-FB33-2D4E-8AB9-0DBC8D23D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1194FD2-3729-FD44-9378-F722621A47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772D676-7F9D-4A49-BF73-2B070B43CA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B6EA6-FB86-084A-9A5C-536676C6C2A3}" type="datetimeFigureOut">
              <a:rPr lang="es-ES" smtClean="0"/>
              <a:t>23/4/21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D6E1783-10B6-D94F-8D14-D1EA77BD7E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F21D483-7027-E64E-B470-3249833547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BB1C9-E8B4-7544-A529-27ED920E7D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4845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DADO.mp4" descr="DADO.mp4">
            <a:hlinkClick r:id="" action="ppaction://media"/>
            <a:extLst>
              <a:ext uri="{FF2B5EF4-FFF2-40B4-BE49-F238E27FC236}">
                <a16:creationId xmlns:a16="http://schemas.microsoft.com/office/drawing/2014/main" id="{E6185BEA-6DF9-A143-915E-B28332B13255}"/>
              </a:ext>
            </a:extLst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 rotWithShape="1">
          <a:blip r:embed="rId4"/>
          <a:srcRect/>
          <a:stretch/>
        </p:blipFill>
        <p:spPr>
          <a:xfrm>
            <a:off x="2862072" y="658368"/>
            <a:ext cx="3907535" cy="3907535"/>
          </a:xfrm>
          <a:prstGeom prst="rect">
            <a:avLst/>
          </a:prstGeom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</p:pic>
    </p:spTree>
    <p:extLst>
      <p:ext uri="{BB962C8B-B14F-4D97-AF65-F5344CB8AC3E}">
        <p14:creationId xmlns:p14="http://schemas.microsoft.com/office/powerpoint/2010/main" val="4620474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6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0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11" repeatCount="indefinite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0</Words>
  <Application>Microsoft Macintosh PowerPoint</Application>
  <PresentationFormat>Panorámica</PresentationFormat>
  <Paragraphs>0</Paragraphs>
  <Slides>1</Slides>
  <Notes>0</Notes>
  <HiddenSlides>0</HiddenSlides>
  <MMClips>1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Beatriz Jiménez Manjón</dc:creator>
  <cp:lastModifiedBy>Beatriz Jiménez Manjón</cp:lastModifiedBy>
  <cp:revision>2</cp:revision>
  <dcterms:created xsi:type="dcterms:W3CDTF">2021-04-23T18:41:13Z</dcterms:created>
  <dcterms:modified xsi:type="dcterms:W3CDTF">2021-04-23T18:55:01Z</dcterms:modified>
</cp:coreProperties>
</file>