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60" r:id="rId4"/>
    <p:sldId id="257" r:id="rId5"/>
    <p:sldId id="258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9"/>
  </p:normalViewPr>
  <p:slideViewPr>
    <p:cSldViewPr snapToGrid="0" snapToObjects="1">
      <p:cViewPr varScale="1">
        <p:scale>
          <a:sx n="127" d="100"/>
          <a:sy n="127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8700-EF5F-544D-9A27-5D2D20340049}" type="datetimeFigureOut">
              <a:rPr lang="es-ES" smtClean="0"/>
              <a:t>10/3/19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7F3E-432B-2C4B-B611-6991854C33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41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8700-EF5F-544D-9A27-5D2D20340049}" type="datetimeFigureOut">
              <a:rPr lang="es-ES" smtClean="0"/>
              <a:t>10/3/19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7F3E-432B-2C4B-B611-6991854C33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519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8700-EF5F-544D-9A27-5D2D20340049}" type="datetimeFigureOut">
              <a:rPr lang="es-ES" smtClean="0"/>
              <a:t>10/3/19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7F3E-432B-2C4B-B611-6991854C33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8237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8700-EF5F-544D-9A27-5D2D20340049}" type="datetimeFigureOut">
              <a:rPr lang="es-ES" smtClean="0"/>
              <a:t>10/3/19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7F3E-432B-2C4B-B611-6991854C33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2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8700-EF5F-544D-9A27-5D2D20340049}" type="datetimeFigureOut">
              <a:rPr lang="es-ES" smtClean="0"/>
              <a:t>10/3/19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7F3E-432B-2C4B-B611-6991854C33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8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8700-EF5F-544D-9A27-5D2D20340049}" type="datetimeFigureOut">
              <a:rPr lang="es-ES" smtClean="0"/>
              <a:t>10/3/19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7F3E-432B-2C4B-B611-6991854C33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385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8700-EF5F-544D-9A27-5D2D20340049}" type="datetimeFigureOut">
              <a:rPr lang="es-ES" smtClean="0"/>
              <a:t>10/3/19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7F3E-432B-2C4B-B611-6991854C33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9643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8700-EF5F-544D-9A27-5D2D20340049}" type="datetimeFigureOut">
              <a:rPr lang="es-ES" smtClean="0"/>
              <a:t>10/3/19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7F3E-432B-2C4B-B611-6991854C33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971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8700-EF5F-544D-9A27-5D2D20340049}" type="datetimeFigureOut">
              <a:rPr lang="es-ES" smtClean="0"/>
              <a:t>10/3/19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7F3E-432B-2C4B-B611-6991854C33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0143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8700-EF5F-544D-9A27-5D2D20340049}" type="datetimeFigureOut">
              <a:rPr lang="es-ES" smtClean="0"/>
              <a:t>10/3/19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7F3E-432B-2C4B-B611-6991854C33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8272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8700-EF5F-544D-9A27-5D2D20340049}" type="datetimeFigureOut">
              <a:rPr lang="es-ES" smtClean="0"/>
              <a:t>10/3/19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7F3E-432B-2C4B-B611-6991854C33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717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48700-EF5F-544D-9A27-5D2D20340049}" type="datetimeFigureOut">
              <a:rPr lang="es-ES" smtClean="0"/>
              <a:t>10/3/19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C7F3E-432B-2C4B-B611-6991854C33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629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mzn.to/2Uuhsh6" TargetMode="External"/><Relationship Id="rId2" Type="http://schemas.openxmlformats.org/officeDocument/2006/relationships/hyperlink" Target="https://amzn.to/2EUyeQ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bscribepage.com/r3q2m8_cop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2A239F-E91D-A24E-934F-DFA81A041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406400"/>
            <a:ext cx="8420100" cy="2387600"/>
          </a:xfrm>
        </p:spPr>
        <p:txBody>
          <a:bodyPr>
            <a:normAutofit fontScale="90000"/>
          </a:bodyPr>
          <a:lstStyle/>
          <a:p>
            <a:r>
              <a:rPr lang="es-ES" dirty="0"/>
              <a:t>Iconos: Flat </a:t>
            </a:r>
            <a:r>
              <a:rPr lang="es-ES" dirty="0" err="1"/>
              <a:t>icon</a:t>
            </a:r>
            <a:br>
              <a:rPr lang="es-ES" dirty="0"/>
            </a:br>
            <a:r>
              <a:rPr lang="es-ES" dirty="0"/>
              <a:t>Cualquier duda:</a:t>
            </a:r>
            <a:br>
              <a:rPr lang="es-ES" dirty="0"/>
            </a:br>
            <a:r>
              <a:rPr lang="es-ES" dirty="0" err="1"/>
              <a:t>hola@eltarrodelosidiomas</a:t>
            </a:r>
            <a:endParaRPr lang="es-ES" dirty="0"/>
          </a:p>
        </p:txBody>
      </p:sp>
      <p:pic>
        <p:nvPicPr>
          <p:cNvPr id="5" name="Imagen 4" descr="Imagen que contiene interior, mesa&#10;&#10;Descripción generada automáticamente">
            <a:extLst>
              <a:ext uri="{FF2B5EF4-FFF2-40B4-BE49-F238E27FC236}">
                <a16:creationId xmlns:a16="http://schemas.microsoft.com/office/drawing/2014/main" id="{36817D0A-6E6A-B044-9834-4C3EC74DA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690" y="3065620"/>
            <a:ext cx="4648619" cy="348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46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1E5FE76-2071-C24F-9A71-A8927517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1390059"/>
            <a:ext cx="8543925" cy="1325563"/>
          </a:xfrm>
        </p:spPr>
        <p:txBody>
          <a:bodyPr>
            <a:normAutofit fontScale="90000"/>
          </a:bodyPr>
          <a:lstStyle/>
          <a:p>
            <a:r>
              <a:rPr lang="es-ES" dirty="0"/>
              <a:t>CAJAS DE FOTOS PARA GUARDAR MATERIAL</a:t>
            </a:r>
            <a:br>
              <a:rPr lang="es-ES" dirty="0"/>
            </a:br>
            <a:r>
              <a:rPr lang="es-ES" dirty="0">
                <a:hlinkClick r:id="rId2"/>
              </a:rPr>
              <a:t>https://amzn.to/2EUyeQ4</a:t>
            </a:r>
            <a:br>
              <a:rPr lang="es-ES" dirty="0"/>
            </a:br>
            <a:r>
              <a:rPr lang="es-ES" dirty="0">
                <a:hlinkClick r:id="rId3"/>
              </a:rPr>
              <a:t>https://amzn.to/2Uuhsh6</a:t>
            </a:r>
            <a:br>
              <a:rPr lang="es-ES" dirty="0"/>
            </a:br>
            <a:br>
              <a:rPr lang="es-ES" dirty="0"/>
            </a:br>
            <a:endParaRPr lang="es-ES" dirty="0"/>
          </a:p>
        </p:txBody>
      </p:sp>
      <p:pic>
        <p:nvPicPr>
          <p:cNvPr id="7" name="Imagen 6" descr="Imagen que contiene interior, rosa, pequeño, sentado&#10;&#10;Descripción generada automáticamente">
            <a:extLst>
              <a:ext uri="{FF2B5EF4-FFF2-40B4-BE49-F238E27FC236}">
                <a16:creationId xmlns:a16="http://schemas.microsoft.com/office/drawing/2014/main" id="{2C4DB9FF-65AC-6B43-B0DD-B240F14EA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047439"/>
            <a:ext cx="3630176" cy="3445434"/>
          </a:xfrm>
          <a:prstGeom prst="rect">
            <a:avLst/>
          </a:prstGeom>
        </p:spPr>
      </p:pic>
      <p:pic>
        <p:nvPicPr>
          <p:cNvPr id="9" name="Imagen 8" descr="Imagen que contiene artículos de aseo personal&#10;&#10;Descripción generada automáticamente">
            <a:extLst>
              <a:ext uri="{FF2B5EF4-FFF2-40B4-BE49-F238E27FC236}">
                <a16:creationId xmlns:a16="http://schemas.microsoft.com/office/drawing/2014/main" id="{AC8BD4C6-B8CA-2547-9306-3EB4BF7D1B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028" y="3522951"/>
            <a:ext cx="2102862" cy="220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35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6FBEAD-4896-AA47-AE92-B60BBBCCC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TODOS LOS MATERIALES MENCIONADOS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13F286-02E2-9345-9523-A7AC94A7E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>
                <a:hlinkClick r:id="rId2"/>
              </a:rPr>
              <a:t>https://www.subscribepage.com/r3q2m8_copy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45813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A5BE5414-C42D-2E4E-823C-B7172842203C}"/>
              </a:ext>
            </a:extLst>
          </p:cNvPr>
          <p:cNvSpPr/>
          <p:nvPr/>
        </p:nvSpPr>
        <p:spPr>
          <a:xfrm>
            <a:off x="200967" y="703385"/>
            <a:ext cx="5406013" cy="4853354"/>
          </a:xfrm>
          <a:prstGeom prst="roundRect">
            <a:avLst/>
          </a:prstGeom>
          <a:ln w="7620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TEXTO AQUÍ</a:t>
            </a:r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2AA73494-1CC2-B848-B32A-F42CC26326D2}"/>
              </a:ext>
            </a:extLst>
          </p:cNvPr>
          <p:cNvSpPr/>
          <p:nvPr/>
        </p:nvSpPr>
        <p:spPr>
          <a:xfrm rot="5400000">
            <a:off x="5367495" y="1596739"/>
            <a:ext cx="4860000" cy="3060000"/>
          </a:xfrm>
          <a:prstGeom prst="roundRect">
            <a:avLst/>
          </a:prstGeom>
          <a:ln w="7620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TEXTO AQUÍ</a:t>
            </a:r>
          </a:p>
        </p:txBody>
      </p:sp>
    </p:spTree>
    <p:extLst>
      <p:ext uri="{BB962C8B-B14F-4D97-AF65-F5344CB8AC3E}">
        <p14:creationId xmlns:p14="http://schemas.microsoft.com/office/powerpoint/2010/main" val="2920568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5B41125B-01EE-AD46-9769-FDC61E1F20F6}"/>
              </a:ext>
            </a:extLst>
          </p:cNvPr>
          <p:cNvSpPr/>
          <p:nvPr/>
        </p:nvSpPr>
        <p:spPr>
          <a:xfrm rot="5400000">
            <a:off x="5795275" y="1697223"/>
            <a:ext cx="4860000" cy="3060000"/>
          </a:xfrm>
          <a:prstGeom prst="roundRect">
            <a:avLst/>
          </a:prstGeom>
          <a:ln w="7620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TEXTO AQUÍ</a:t>
            </a:r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970A259C-5A57-6B40-9B2B-4FF836FD7DE2}"/>
              </a:ext>
            </a:extLst>
          </p:cNvPr>
          <p:cNvSpPr/>
          <p:nvPr/>
        </p:nvSpPr>
        <p:spPr>
          <a:xfrm rot="5400000">
            <a:off x="2523000" y="1697223"/>
            <a:ext cx="4860000" cy="3060000"/>
          </a:xfrm>
          <a:prstGeom prst="roundRect">
            <a:avLst/>
          </a:prstGeom>
          <a:ln w="7620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TEXTO AQUÍ</a:t>
            </a:r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D2FD589A-4CAA-1240-A0F6-9987775B24FC}"/>
              </a:ext>
            </a:extLst>
          </p:cNvPr>
          <p:cNvSpPr/>
          <p:nvPr/>
        </p:nvSpPr>
        <p:spPr>
          <a:xfrm rot="5400000">
            <a:off x="-749275" y="1697223"/>
            <a:ext cx="4860000" cy="3060000"/>
          </a:xfrm>
          <a:prstGeom prst="roundRect">
            <a:avLst/>
          </a:prstGeom>
          <a:ln w="7620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TEXTO AQUÍ</a:t>
            </a:r>
          </a:p>
        </p:txBody>
      </p:sp>
    </p:spTree>
    <p:extLst>
      <p:ext uri="{BB962C8B-B14F-4D97-AF65-F5344CB8AC3E}">
        <p14:creationId xmlns:p14="http://schemas.microsoft.com/office/powerpoint/2010/main" val="37910188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1663</TotalTime>
  <Words>35</Words>
  <Application>Microsoft Macintosh PowerPoint</Application>
  <PresentationFormat>A4 (210 x 297 mm)</PresentationFormat>
  <Paragraphs>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Iconos: Flat icon Cualquier duda: hola@eltarrodelosidiomas</vt:lpstr>
      <vt:lpstr>CAJAS DE FOTOS PARA GUARDAR MATERIAL https://amzn.to/2EUyeQ4 https://amzn.to/2Uuhsh6  </vt:lpstr>
      <vt:lpstr>TODOS LOS MATERIALES MENCIONADOS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Caldas</dc:creator>
  <cp:lastModifiedBy>Laura Caldas</cp:lastModifiedBy>
  <cp:revision>4</cp:revision>
  <dcterms:created xsi:type="dcterms:W3CDTF">2019-03-10T16:41:14Z</dcterms:created>
  <dcterms:modified xsi:type="dcterms:W3CDTF">2019-03-11T20:24:29Z</dcterms:modified>
</cp:coreProperties>
</file>