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Jiménez Manjón" initials="BJM" lastIdx="1" clrIdx="0">
    <p:extLst>
      <p:ext uri="{19B8F6BF-5375-455C-9EA6-DF929625EA0E}">
        <p15:presenceInfo xmlns:p15="http://schemas.microsoft.com/office/powerpoint/2012/main" userId="cf417ccba36d7b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284D9-07A3-DB4B-8224-E3CDE8428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760AA1-A93B-C94D-A6E7-92744BD58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7759F-3720-BF4E-937B-3C6FB93F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3F19A8-01F4-CA47-A5E1-994D8E99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8F22EC-AD47-2F4D-AAD7-9358ED63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21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04571-AD6D-944D-AF5A-34A18567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35E5B6-83EE-DF40-961E-99567D730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D682DD-845B-354C-9753-72C369D1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954C85-7578-BD43-925F-5144387C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953FFC-E707-C849-9574-8D89E025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32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E3F1EC-F693-4B47-93FA-296AF7464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7A02D4-CA8C-DB4F-94B9-D62345DE6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489854-0EDF-7041-A66A-9064F448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9C117E-DB4C-5545-8CD9-1E0C9E74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2BFD0-EF80-4E4E-BFE9-3E799F60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59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5D7B5-E6DE-F74B-9FC0-FDF1BC1F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2FB6CD-7176-7A43-A08B-3AA7B468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DCF94E-60CC-024B-A43D-0CA9A98D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24DA96-8ECC-3E47-A5CD-41CC2AB8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44DFF5-674B-5644-8C6F-52677003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38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B6833-2808-7940-960D-8D984778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77B56F-8573-4441-940F-DAD53E9F7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1EA50A-23DE-0347-8527-1DDF7E7F9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70B8F-44B6-D041-A348-F7DA75CD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19B804-9254-F240-8907-7D4073D3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03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AA56F-8F6E-0348-8BCF-95E6CD1B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FC59F7-918A-5345-BE70-CC9410855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FE6B18-436D-ED4D-A50F-BAACB0C2E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782179-988F-F349-AA67-5C71DE8A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FA09B6-9A49-4F44-960A-CD3E00E4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791CC7-3326-4A47-952E-8107D182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2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E605D-6A11-8946-B4DB-78F1B40B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F6FD97-DC34-E24F-958D-2F862F8E1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62224A-E2C4-F443-9802-134B9753D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CCD642-F87A-A84A-B83F-9848FFFFD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6B0C6-329A-6A42-B177-3CAB9886A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B0FEB-BCA6-6647-85E4-15685144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7AEC65-9FE2-2E41-975A-EB690448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B8E7C4-53CD-174C-9154-62AA285C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89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8DF49-6E5A-6C40-8330-36D18CD81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598296-CB39-C043-AB62-75B8ED50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CCD44D-AF09-634C-9A95-A5E83379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61F03E-80AA-D441-A8E9-4B87E33C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3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99243E-EB46-6343-9E73-492FE961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7E715B-598A-9F4C-A708-46CCC7C2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E85EF2-DBD1-A147-815E-C0DC9DB8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22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2AD10-7A26-FE4F-B5AE-0F1C6458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2F39A4-7F49-6A4A-948C-C907875C8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FB2B3B-61E9-4D4E-8BB8-10E47C6CA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12DBE8-29A3-C542-82A5-BBB2232D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96511A-5B29-C842-A80E-1F9C4ED7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A04F27-5685-7147-85CF-C8A8DF11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13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A0D8C-B0E4-0849-B1FC-8AA668845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CE1506-3A6F-CE4D-B9E9-EEFEDF22E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2D7747-ABC8-A547-9421-84691AD4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338615-8B35-964C-9876-7F3CFB4D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FABD1E-045F-E745-963C-77836797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C5F28D-811E-5F49-8DBB-C483C5B8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72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CA6434-5BEE-A742-ADE3-57CF1F9D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D1C94C-9F9F-AE43-B515-7472EC0EC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25EF7-F412-6740-B459-E89EE00BE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DE45-48A9-3A49-815A-13AA2CB7C800}" type="datetimeFigureOut">
              <a:rPr lang="es-ES" smtClean="0"/>
              <a:t>4/4/21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9A73EA-F7A2-7C44-8457-55047C976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2DDD20-63C7-1744-A367-957E5D7BC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7A34-E1BD-3248-B500-D50F56278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80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90A0637B-BC29-2D4D-AEE7-E289C9DCA54E}"/>
              </a:ext>
            </a:extLst>
          </p:cNvPr>
          <p:cNvSpPr/>
          <p:nvPr/>
        </p:nvSpPr>
        <p:spPr>
          <a:xfrm>
            <a:off x="405021" y="691115"/>
            <a:ext cx="1297172" cy="5497033"/>
          </a:xfrm>
          <a:prstGeom prst="roundRect">
            <a:avLst/>
          </a:prstGeom>
          <a:solidFill>
            <a:srgbClr val="AC91C4"/>
          </a:solidFill>
          <a:ln>
            <a:solidFill>
              <a:srgbClr val="AC9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057FD5E3-EAB5-EE4D-8C6D-3BAF73885884}"/>
              </a:ext>
            </a:extLst>
          </p:cNvPr>
          <p:cNvSpPr/>
          <p:nvPr/>
        </p:nvSpPr>
        <p:spPr>
          <a:xfrm>
            <a:off x="4168946" y="691115"/>
            <a:ext cx="1297172" cy="5497033"/>
          </a:xfrm>
          <a:prstGeom prst="roundRect">
            <a:avLst/>
          </a:prstGeom>
          <a:solidFill>
            <a:srgbClr val="AC91C4"/>
          </a:solidFill>
          <a:ln>
            <a:solidFill>
              <a:srgbClr val="AC9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473F6EAE-6773-024F-BF84-E8CFAF2855E3}"/>
              </a:ext>
            </a:extLst>
          </p:cNvPr>
          <p:cNvSpPr/>
          <p:nvPr/>
        </p:nvSpPr>
        <p:spPr>
          <a:xfrm>
            <a:off x="6096000" y="691115"/>
            <a:ext cx="1297172" cy="5497033"/>
          </a:xfrm>
          <a:prstGeom prst="roundRect">
            <a:avLst/>
          </a:prstGeom>
          <a:solidFill>
            <a:srgbClr val="AC91C4"/>
          </a:solidFill>
          <a:ln>
            <a:solidFill>
              <a:srgbClr val="AC9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242BAF35-4A35-F042-AB8A-9005C82ED00F}"/>
              </a:ext>
            </a:extLst>
          </p:cNvPr>
          <p:cNvSpPr/>
          <p:nvPr/>
        </p:nvSpPr>
        <p:spPr>
          <a:xfrm>
            <a:off x="2332075" y="680483"/>
            <a:ext cx="1297172" cy="5497033"/>
          </a:xfrm>
          <a:prstGeom prst="roundRect">
            <a:avLst/>
          </a:prstGeom>
          <a:solidFill>
            <a:srgbClr val="AC91C4"/>
          </a:solidFill>
          <a:ln>
            <a:solidFill>
              <a:srgbClr val="AC9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Un globo de colores&#10;&#10;Descripción generada automáticamente con confianza medi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71D5429-2083-2D45-8811-3C751A346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20" y="4827181"/>
            <a:ext cx="1117472" cy="1117472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A74DD13F-AB81-BA41-8045-D15FD42F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985" y="4565987"/>
            <a:ext cx="1460161" cy="1460161"/>
          </a:xfrm>
          <a:prstGeom prst="rect">
            <a:avLst/>
          </a:prstGeom>
        </p:spPr>
      </p:pic>
      <p:pic>
        <p:nvPicPr>
          <p:cNvPr id="11" name="Imagen 10" descr="Icono&#10;&#10;Descripción generada automáticamente">
            <a:extLst>
              <a:ext uri="{FF2B5EF4-FFF2-40B4-BE49-F238E27FC236}">
                <a16:creationId xmlns:a16="http://schemas.microsoft.com/office/drawing/2014/main" id="{115B7AFA-26C0-604E-B996-2012676796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946" y="4697145"/>
            <a:ext cx="1197847" cy="119784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hlinkClick r:id="rId5" action="ppaction://hlinksldjump"/>
            <a:extLst>
              <a:ext uri="{FF2B5EF4-FFF2-40B4-BE49-F238E27FC236}">
                <a16:creationId xmlns:a16="http://schemas.microsoft.com/office/drawing/2014/main" id="{7FA6847C-C662-C44E-86FC-4166066D89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2075" y="4728978"/>
            <a:ext cx="1297172" cy="129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6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Un globo de colores&#10;&#10;Descripción generada automáticamente con confianza media">
            <a:extLst>
              <a:ext uri="{FF2B5EF4-FFF2-40B4-BE49-F238E27FC236}">
                <a16:creationId xmlns:a16="http://schemas.microsoft.com/office/drawing/2014/main" id="{AFAC755B-05A2-994C-97FB-3FC76D846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3006" y="2770879"/>
            <a:ext cx="2597150" cy="2597150"/>
          </a:xfrm>
          <a:prstGeom prst="rect">
            <a:avLst/>
          </a:prstGeom>
        </p:spPr>
      </p:pic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CAE13BC1-0A10-F241-980F-20D92B290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545968" y="2835967"/>
            <a:ext cx="2438400" cy="2438400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E298FA37-1E43-4F47-8102-108CB47763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96000" y="2929629"/>
            <a:ext cx="2438400" cy="2438400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0BB5346C-7C80-CC48-93C5-DC6EDB6B39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8467217" y="2835967"/>
            <a:ext cx="2597150" cy="25971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3E04526-399B-4046-85B2-B1D1CB8EE473}"/>
              </a:ext>
            </a:extLst>
          </p:cNvPr>
          <p:cNvSpPr txBox="1"/>
          <p:nvPr/>
        </p:nvSpPr>
        <p:spPr>
          <a:xfrm>
            <a:off x="1597152" y="682752"/>
            <a:ext cx="8168640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accent1"/>
                </a:solidFill>
                <a:latin typeface="Algerian" pitchFamily="82" charset="77"/>
              </a:rPr>
              <a:t>¿Cuáles de estas imágenes es un paraguas?</a:t>
            </a:r>
          </a:p>
        </p:txBody>
      </p:sp>
    </p:spTree>
    <p:extLst>
      <p:ext uri="{BB962C8B-B14F-4D97-AF65-F5344CB8AC3E}">
        <p14:creationId xmlns:p14="http://schemas.microsoft.com/office/powerpoint/2010/main" val="149525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Un globo de colores&#10;&#10;Descripción generada automáticamente con confianza media">
            <a:extLst>
              <a:ext uri="{FF2B5EF4-FFF2-40B4-BE49-F238E27FC236}">
                <a16:creationId xmlns:a16="http://schemas.microsoft.com/office/drawing/2014/main" id="{AFAC755B-05A2-994C-97FB-3FC76D846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3006" y="2770879"/>
            <a:ext cx="2597150" cy="2597150"/>
          </a:xfrm>
          <a:prstGeom prst="rect">
            <a:avLst/>
          </a:prstGeom>
        </p:spPr>
      </p:pic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CAE13BC1-0A10-F241-980F-20D92B290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545968" y="2835967"/>
            <a:ext cx="2438400" cy="24384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298FA37-1E43-4F47-8102-108CB4776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96000" y="2929629"/>
            <a:ext cx="2438400" cy="2438400"/>
          </a:xfrm>
          <a:prstGeom prst="rect">
            <a:avLst/>
          </a:prstGeom>
        </p:spPr>
      </p:pic>
      <p:pic>
        <p:nvPicPr>
          <p:cNvPr id="12" name="Imagen 11" descr="verde&#10;">
            <a:extLst>
              <a:ext uri="{FF2B5EF4-FFF2-40B4-BE49-F238E27FC236}">
                <a16:creationId xmlns:a16="http://schemas.microsoft.com/office/drawing/2014/main" id="{0BB5346C-7C80-CC48-93C5-DC6EDB6B39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8467217" y="2835967"/>
            <a:ext cx="2597150" cy="25971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3E04526-399B-4046-85B2-B1D1CB8EE473}"/>
              </a:ext>
            </a:extLst>
          </p:cNvPr>
          <p:cNvSpPr txBox="1"/>
          <p:nvPr/>
        </p:nvSpPr>
        <p:spPr>
          <a:xfrm>
            <a:off x="1597152" y="682752"/>
            <a:ext cx="8168640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accent1"/>
                </a:solidFill>
                <a:latin typeface="Algerian" pitchFamily="82" charset="77"/>
              </a:rPr>
              <a:t>¿Cuáles de estas imágenes son “</a:t>
            </a:r>
            <a:r>
              <a:rPr lang="es-ES" sz="3600" dirty="0" err="1">
                <a:solidFill>
                  <a:schemeClr val="accent1"/>
                </a:solidFill>
                <a:latin typeface="Algerian" pitchFamily="82" charset="77"/>
              </a:rPr>
              <a:t>gloves</a:t>
            </a:r>
            <a:r>
              <a:rPr lang="es-ES" sz="3600" dirty="0">
                <a:solidFill>
                  <a:schemeClr val="accent1"/>
                </a:solidFill>
                <a:latin typeface="Algerian" pitchFamily="82" charset="77"/>
              </a:rPr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119340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</Words>
  <Application>Microsoft Macintosh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Jiménez Manjón</dc:creator>
  <cp:lastModifiedBy>Beatriz Jiménez Manjón</cp:lastModifiedBy>
  <cp:revision>8</cp:revision>
  <dcterms:created xsi:type="dcterms:W3CDTF">2021-04-02T22:42:45Z</dcterms:created>
  <dcterms:modified xsi:type="dcterms:W3CDTF">2021-04-03T22:40:25Z</dcterms:modified>
</cp:coreProperties>
</file>