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9" d="100"/>
          <a:sy n="99" d="100"/>
        </p:scale>
        <p:origin x="90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D67004-1FBA-46C8-8AD7-73EF1C8654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4352E5B-A4DE-4F46-87E2-2ECB27601C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E9BC856-165B-4A4A-9982-0A9642ED5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125C6-7E6D-4A17-9365-8726916E0F6A}" type="datetimeFigureOut">
              <a:rPr lang="es-ES" smtClean="0"/>
              <a:t>02/03/2021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41058A-F31E-4CB8-B73E-9CC68755F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EE8A7C-62E8-4D94-A581-8E4E82DCA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74635-27FD-4E8C-8273-4D5893246D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5072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9A2D421-2ABA-4626-BA67-EA3763517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135031F-6716-46B5-B366-C3ECF1FBE8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22F7AD-635F-445A-AF58-26A1860EBB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125C6-7E6D-4A17-9365-8726916E0F6A}" type="datetimeFigureOut">
              <a:rPr lang="es-ES" smtClean="0"/>
              <a:t>02/03/2021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9C306A1-7ED0-41DF-9082-9A7F123F23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9499ABB-92B6-41BC-96C3-75404F674C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74635-27FD-4E8C-8273-4D5893246D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8655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FEA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8E1692C2-D554-4640-A2DB-35BEC8972CC1}"/>
              </a:ext>
            </a:extLst>
          </p:cNvPr>
          <p:cNvSpPr/>
          <p:nvPr/>
        </p:nvSpPr>
        <p:spPr>
          <a:xfrm>
            <a:off x="990600" y="257175"/>
            <a:ext cx="10287000" cy="1475839"/>
          </a:xfrm>
          <a:prstGeom prst="roundRect">
            <a:avLst/>
          </a:prstGeom>
          <a:solidFill>
            <a:srgbClr val="CEA6BF"/>
          </a:solidFill>
          <a:ln>
            <a:solidFill>
              <a:srgbClr val="FDC5CC"/>
            </a:solidFill>
          </a:ln>
          <a:effectLst>
            <a:outerShdw blurRad="50800" dist="50800" dir="5400000" algn="ctr" rotWithShape="0">
              <a:srgbClr val="CEA6BF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933B6D85-7324-4E7B-9928-E0201F5BE826}"/>
              </a:ext>
            </a:extLst>
          </p:cNvPr>
          <p:cNvSpPr txBox="1"/>
          <p:nvPr/>
        </p:nvSpPr>
        <p:spPr>
          <a:xfrm>
            <a:off x="795337" y="409575"/>
            <a:ext cx="10677525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000" b="1" dirty="0">
                <a:latin typeface="Bodoni MT Black" panose="02070A03080606020203" pitchFamily="18" charset="0"/>
              </a:rPr>
              <a:t>¿CUÁLES DE ESTAS PALABRAS SON VERBOS?</a:t>
            </a:r>
          </a:p>
        </p:txBody>
      </p:sp>
      <p:sp>
        <p:nvSpPr>
          <p:cNvPr id="8" name="Abrir">
            <a:extLst>
              <a:ext uri="{FF2B5EF4-FFF2-40B4-BE49-F238E27FC236}">
                <a16:creationId xmlns:a16="http://schemas.microsoft.com/office/drawing/2014/main" id="{9EE99D8D-0A90-483B-ACFD-FBB227A3112D}"/>
              </a:ext>
            </a:extLst>
          </p:cNvPr>
          <p:cNvSpPr/>
          <p:nvPr/>
        </p:nvSpPr>
        <p:spPr>
          <a:xfrm>
            <a:off x="409575" y="2045359"/>
            <a:ext cx="2171700" cy="1028700"/>
          </a:xfrm>
          <a:custGeom>
            <a:avLst/>
            <a:gdLst>
              <a:gd name="connsiteX0" fmla="*/ 0 w 2171700"/>
              <a:gd name="connsiteY0" fmla="*/ 171453 h 1028700"/>
              <a:gd name="connsiteX1" fmla="*/ 171453 w 2171700"/>
              <a:gd name="connsiteY1" fmla="*/ 0 h 1028700"/>
              <a:gd name="connsiteX2" fmla="*/ 592076 w 2171700"/>
              <a:gd name="connsiteY2" fmla="*/ 0 h 1028700"/>
              <a:gd name="connsiteX3" fmla="*/ 1049274 w 2171700"/>
              <a:gd name="connsiteY3" fmla="*/ 0 h 1028700"/>
              <a:gd name="connsiteX4" fmla="*/ 1469897 w 2171700"/>
              <a:gd name="connsiteY4" fmla="*/ 0 h 1028700"/>
              <a:gd name="connsiteX5" fmla="*/ 2000247 w 2171700"/>
              <a:gd name="connsiteY5" fmla="*/ 0 h 1028700"/>
              <a:gd name="connsiteX6" fmla="*/ 2171700 w 2171700"/>
              <a:gd name="connsiteY6" fmla="*/ 171453 h 1028700"/>
              <a:gd name="connsiteX7" fmla="*/ 2171700 w 2171700"/>
              <a:gd name="connsiteY7" fmla="*/ 514350 h 1028700"/>
              <a:gd name="connsiteX8" fmla="*/ 2171700 w 2171700"/>
              <a:gd name="connsiteY8" fmla="*/ 857247 h 1028700"/>
              <a:gd name="connsiteX9" fmla="*/ 2000247 w 2171700"/>
              <a:gd name="connsiteY9" fmla="*/ 1028700 h 1028700"/>
              <a:gd name="connsiteX10" fmla="*/ 1561336 w 2171700"/>
              <a:gd name="connsiteY10" fmla="*/ 1028700 h 1028700"/>
              <a:gd name="connsiteX11" fmla="*/ 1159002 w 2171700"/>
              <a:gd name="connsiteY11" fmla="*/ 1028700 h 1028700"/>
              <a:gd name="connsiteX12" fmla="*/ 683515 w 2171700"/>
              <a:gd name="connsiteY12" fmla="*/ 1028700 h 1028700"/>
              <a:gd name="connsiteX13" fmla="*/ 171453 w 2171700"/>
              <a:gd name="connsiteY13" fmla="*/ 1028700 h 1028700"/>
              <a:gd name="connsiteX14" fmla="*/ 0 w 2171700"/>
              <a:gd name="connsiteY14" fmla="*/ 857247 h 1028700"/>
              <a:gd name="connsiteX15" fmla="*/ 0 w 2171700"/>
              <a:gd name="connsiteY15" fmla="*/ 500634 h 1028700"/>
              <a:gd name="connsiteX16" fmla="*/ 0 w 2171700"/>
              <a:gd name="connsiteY16" fmla="*/ 171453 h 102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171700" h="1028700" fill="none" extrusionOk="0">
                <a:moveTo>
                  <a:pt x="0" y="171453"/>
                </a:moveTo>
                <a:cubicBezTo>
                  <a:pt x="-2799" y="81766"/>
                  <a:pt x="88847" y="8980"/>
                  <a:pt x="171453" y="0"/>
                </a:cubicBezTo>
                <a:cubicBezTo>
                  <a:pt x="337817" y="-24536"/>
                  <a:pt x="502166" y="12517"/>
                  <a:pt x="592076" y="0"/>
                </a:cubicBezTo>
                <a:cubicBezTo>
                  <a:pt x="681986" y="-12517"/>
                  <a:pt x="895140" y="27696"/>
                  <a:pt x="1049274" y="0"/>
                </a:cubicBezTo>
                <a:cubicBezTo>
                  <a:pt x="1203408" y="-27696"/>
                  <a:pt x="1310775" y="48760"/>
                  <a:pt x="1469897" y="0"/>
                </a:cubicBezTo>
                <a:cubicBezTo>
                  <a:pt x="1629019" y="-48760"/>
                  <a:pt x="1864860" y="28730"/>
                  <a:pt x="2000247" y="0"/>
                </a:cubicBezTo>
                <a:cubicBezTo>
                  <a:pt x="2083249" y="-662"/>
                  <a:pt x="2177258" y="81547"/>
                  <a:pt x="2171700" y="171453"/>
                </a:cubicBezTo>
                <a:cubicBezTo>
                  <a:pt x="2176768" y="326760"/>
                  <a:pt x="2149240" y="399470"/>
                  <a:pt x="2171700" y="514350"/>
                </a:cubicBezTo>
                <a:cubicBezTo>
                  <a:pt x="2194160" y="629230"/>
                  <a:pt x="2148153" y="729342"/>
                  <a:pt x="2171700" y="857247"/>
                </a:cubicBezTo>
                <a:cubicBezTo>
                  <a:pt x="2171313" y="943913"/>
                  <a:pt x="2101533" y="1032855"/>
                  <a:pt x="2000247" y="1028700"/>
                </a:cubicBezTo>
                <a:cubicBezTo>
                  <a:pt x="1896927" y="1068995"/>
                  <a:pt x="1704159" y="993606"/>
                  <a:pt x="1561336" y="1028700"/>
                </a:cubicBezTo>
                <a:cubicBezTo>
                  <a:pt x="1418513" y="1063794"/>
                  <a:pt x="1275934" y="1016220"/>
                  <a:pt x="1159002" y="1028700"/>
                </a:cubicBezTo>
                <a:cubicBezTo>
                  <a:pt x="1042070" y="1041180"/>
                  <a:pt x="805846" y="999545"/>
                  <a:pt x="683515" y="1028700"/>
                </a:cubicBezTo>
                <a:cubicBezTo>
                  <a:pt x="561184" y="1057855"/>
                  <a:pt x="362929" y="1026559"/>
                  <a:pt x="171453" y="1028700"/>
                </a:cubicBezTo>
                <a:cubicBezTo>
                  <a:pt x="64790" y="1035413"/>
                  <a:pt x="1402" y="955738"/>
                  <a:pt x="0" y="857247"/>
                </a:cubicBezTo>
                <a:cubicBezTo>
                  <a:pt x="-34936" y="687297"/>
                  <a:pt x="294" y="589040"/>
                  <a:pt x="0" y="500634"/>
                </a:cubicBezTo>
                <a:cubicBezTo>
                  <a:pt x="-294" y="412228"/>
                  <a:pt x="20715" y="283060"/>
                  <a:pt x="0" y="171453"/>
                </a:cubicBezTo>
                <a:close/>
              </a:path>
              <a:path w="2171700" h="1028700" stroke="0" extrusionOk="0">
                <a:moveTo>
                  <a:pt x="0" y="171453"/>
                </a:moveTo>
                <a:cubicBezTo>
                  <a:pt x="-6886" y="72514"/>
                  <a:pt x="51105" y="9629"/>
                  <a:pt x="171453" y="0"/>
                </a:cubicBezTo>
                <a:cubicBezTo>
                  <a:pt x="275147" y="-36287"/>
                  <a:pt x="554405" y="1370"/>
                  <a:pt x="665227" y="0"/>
                </a:cubicBezTo>
                <a:cubicBezTo>
                  <a:pt x="776049" y="-1370"/>
                  <a:pt x="886627" y="8602"/>
                  <a:pt x="1104138" y="0"/>
                </a:cubicBezTo>
                <a:cubicBezTo>
                  <a:pt x="1321649" y="-8602"/>
                  <a:pt x="1404479" y="27583"/>
                  <a:pt x="1524761" y="0"/>
                </a:cubicBezTo>
                <a:cubicBezTo>
                  <a:pt x="1645043" y="-27583"/>
                  <a:pt x="1887247" y="16615"/>
                  <a:pt x="2000247" y="0"/>
                </a:cubicBezTo>
                <a:cubicBezTo>
                  <a:pt x="2095878" y="-1934"/>
                  <a:pt x="2164303" y="75629"/>
                  <a:pt x="2171700" y="171453"/>
                </a:cubicBezTo>
                <a:cubicBezTo>
                  <a:pt x="2210165" y="250660"/>
                  <a:pt x="2149196" y="382156"/>
                  <a:pt x="2171700" y="514350"/>
                </a:cubicBezTo>
                <a:cubicBezTo>
                  <a:pt x="2194204" y="646544"/>
                  <a:pt x="2154165" y="734601"/>
                  <a:pt x="2171700" y="857247"/>
                </a:cubicBezTo>
                <a:cubicBezTo>
                  <a:pt x="2191330" y="956658"/>
                  <a:pt x="2084141" y="1026954"/>
                  <a:pt x="2000247" y="1028700"/>
                </a:cubicBezTo>
                <a:cubicBezTo>
                  <a:pt x="1889439" y="1033011"/>
                  <a:pt x="1682778" y="1022438"/>
                  <a:pt x="1543049" y="1028700"/>
                </a:cubicBezTo>
                <a:cubicBezTo>
                  <a:pt x="1403320" y="1034962"/>
                  <a:pt x="1209551" y="1017072"/>
                  <a:pt x="1104138" y="1028700"/>
                </a:cubicBezTo>
                <a:cubicBezTo>
                  <a:pt x="998725" y="1040328"/>
                  <a:pt x="821820" y="997907"/>
                  <a:pt x="610364" y="1028700"/>
                </a:cubicBezTo>
                <a:cubicBezTo>
                  <a:pt x="398908" y="1059493"/>
                  <a:pt x="290846" y="1028454"/>
                  <a:pt x="171453" y="1028700"/>
                </a:cubicBezTo>
                <a:cubicBezTo>
                  <a:pt x="70086" y="1029796"/>
                  <a:pt x="-13130" y="942879"/>
                  <a:pt x="0" y="857247"/>
                </a:cubicBezTo>
                <a:cubicBezTo>
                  <a:pt x="-38352" y="746221"/>
                  <a:pt x="11302" y="621650"/>
                  <a:pt x="0" y="507492"/>
                </a:cubicBezTo>
                <a:cubicBezTo>
                  <a:pt x="-11302" y="393335"/>
                  <a:pt x="5508" y="283276"/>
                  <a:pt x="0" y="171453"/>
                </a:cubicBezTo>
                <a:close/>
              </a:path>
            </a:pathLst>
          </a:custGeom>
          <a:solidFill>
            <a:srgbClr val="FCFDBE"/>
          </a:solidFill>
          <a:ln w="38100">
            <a:solidFill>
              <a:srgbClr val="CEA5BF"/>
            </a:solidFill>
            <a:prstDash val="dashDot"/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>
                <a:solidFill>
                  <a:schemeClr val="tx1"/>
                </a:solidFill>
                <a:latin typeface="Bodoni MT" panose="02070603080606020203" pitchFamily="18" charset="0"/>
              </a:rPr>
              <a:t>abrir</a:t>
            </a:r>
          </a:p>
        </p:txBody>
      </p:sp>
      <p:sp>
        <p:nvSpPr>
          <p:cNvPr id="9" name="Crear">
            <a:extLst>
              <a:ext uri="{FF2B5EF4-FFF2-40B4-BE49-F238E27FC236}">
                <a16:creationId xmlns:a16="http://schemas.microsoft.com/office/drawing/2014/main" id="{66B90020-4370-41E6-8FB9-B7546535919C}"/>
              </a:ext>
            </a:extLst>
          </p:cNvPr>
          <p:cNvSpPr/>
          <p:nvPr/>
        </p:nvSpPr>
        <p:spPr>
          <a:xfrm>
            <a:off x="6238875" y="2045359"/>
            <a:ext cx="2171700" cy="1028700"/>
          </a:xfrm>
          <a:custGeom>
            <a:avLst/>
            <a:gdLst>
              <a:gd name="connsiteX0" fmla="*/ 0 w 2171700"/>
              <a:gd name="connsiteY0" fmla="*/ 171453 h 1028700"/>
              <a:gd name="connsiteX1" fmla="*/ 171453 w 2171700"/>
              <a:gd name="connsiteY1" fmla="*/ 0 h 1028700"/>
              <a:gd name="connsiteX2" fmla="*/ 592076 w 2171700"/>
              <a:gd name="connsiteY2" fmla="*/ 0 h 1028700"/>
              <a:gd name="connsiteX3" fmla="*/ 1049274 w 2171700"/>
              <a:gd name="connsiteY3" fmla="*/ 0 h 1028700"/>
              <a:gd name="connsiteX4" fmla="*/ 1469897 w 2171700"/>
              <a:gd name="connsiteY4" fmla="*/ 0 h 1028700"/>
              <a:gd name="connsiteX5" fmla="*/ 2000247 w 2171700"/>
              <a:gd name="connsiteY5" fmla="*/ 0 h 1028700"/>
              <a:gd name="connsiteX6" fmla="*/ 2171700 w 2171700"/>
              <a:gd name="connsiteY6" fmla="*/ 171453 h 1028700"/>
              <a:gd name="connsiteX7" fmla="*/ 2171700 w 2171700"/>
              <a:gd name="connsiteY7" fmla="*/ 514350 h 1028700"/>
              <a:gd name="connsiteX8" fmla="*/ 2171700 w 2171700"/>
              <a:gd name="connsiteY8" fmla="*/ 857247 h 1028700"/>
              <a:gd name="connsiteX9" fmla="*/ 2000247 w 2171700"/>
              <a:gd name="connsiteY9" fmla="*/ 1028700 h 1028700"/>
              <a:gd name="connsiteX10" fmla="*/ 1561336 w 2171700"/>
              <a:gd name="connsiteY10" fmla="*/ 1028700 h 1028700"/>
              <a:gd name="connsiteX11" fmla="*/ 1159002 w 2171700"/>
              <a:gd name="connsiteY11" fmla="*/ 1028700 h 1028700"/>
              <a:gd name="connsiteX12" fmla="*/ 683515 w 2171700"/>
              <a:gd name="connsiteY12" fmla="*/ 1028700 h 1028700"/>
              <a:gd name="connsiteX13" fmla="*/ 171453 w 2171700"/>
              <a:gd name="connsiteY13" fmla="*/ 1028700 h 1028700"/>
              <a:gd name="connsiteX14" fmla="*/ 0 w 2171700"/>
              <a:gd name="connsiteY14" fmla="*/ 857247 h 1028700"/>
              <a:gd name="connsiteX15" fmla="*/ 0 w 2171700"/>
              <a:gd name="connsiteY15" fmla="*/ 500634 h 1028700"/>
              <a:gd name="connsiteX16" fmla="*/ 0 w 2171700"/>
              <a:gd name="connsiteY16" fmla="*/ 171453 h 102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171700" h="1028700" fill="none" extrusionOk="0">
                <a:moveTo>
                  <a:pt x="0" y="171453"/>
                </a:moveTo>
                <a:cubicBezTo>
                  <a:pt x="-2799" y="81766"/>
                  <a:pt x="88847" y="8980"/>
                  <a:pt x="171453" y="0"/>
                </a:cubicBezTo>
                <a:cubicBezTo>
                  <a:pt x="337817" y="-24536"/>
                  <a:pt x="502166" y="12517"/>
                  <a:pt x="592076" y="0"/>
                </a:cubicBezTo>
                <a:cubicBezTo>
                  <a:pt x="681986" y="-12517"/>
                  <a:pt x="895140" y="27696"/>
                  <a:pt x="1049274" y="0"/>
                </a:cubicBezTo>
                <a:cubicBezTo>
                  <a:pt x="1203408" y="-27696"/>
                  <a:pt x="1310775" y="48760"/>
                  <a:pt x="1469897" y="0"/>
                </a:cubicBezTo>
                <a:cubicBezTo>
                  <a:pt x="1629019" y="-48760"/>
                  <a:pt x="1864860" y="28730"/>
                  <a:pt x="2000247" y="0"/>
                </a:cubicBezTo>
                <a:cubicBezTo>
                  <a:pt x="2083249" y="-662"/>
                  <a:pt x="2177258" y="81547"/>
                  <a:pt x="2171700" y="171453"/>
                </a:cubicBezTo>
                <a:cubicBezTo>
                  <a:pt x="2176768" y="326760"/>
                  <a:pt x="2149240" y="399470"/>
                  <a:pt x="2171700" y="514350"/>
                </a:cubicBezTo>
                <a:cubicBezTo>
                  <a:pt x="2194160" y="629230"/>
                  <a:pt x="2148153" y="729342"/>
                  <a:pt x="2171700" y="857247"/>
                </a:cubicBezTo>
                <a:cubicBezTo>
                  <a:pt x="2171313" y="943913"/>
                  <a:pt x="2101533" y="1032855"/>
                  <a:pt x="2000247" y="1028700"/>
                </a:cubicBezTo>
                <a:cubicBezTo>
                  <a:pt x="1896927" y="1068995"/>
                  <a:pt x="1704159" y="993606"/>
                  <a:pt x="1561336" y="1028700"/>
                </a:cubicBezTo>
                <a:cubicBezTo>
                  <a:pt x="1418513" y="1063794"/>
                  <a:pt x="1275934" y="1016220"/>
                  <a:pt x="1159002" y="1028700"/>
                </a:cubicBezTo>
                <a:cubicBezTo>
                  <a:pt x="1042070" y="1041180"/>
                  <a:pt x="805846" y="999545"/>
                  <a:pt x="683515" y="1028700"/>
                </a:cubicBezTo>
                <a:cubicBezTo>
                  <a:pt x="561184" y="1057855"/>
                  <a:pt x="362929" y="1026559"/>
                  <a:pt x="171453" y="1028700"/>
                </a:cubicBezTo>
                <a:cubicBezTo>
                  <a:pt x="64790" y="1035413"/>
                  <a:pt x="1402" y="955738"/>
                  <a:pt x="0" y="857247"/>
                </a:cubicBezTo>
                <a:cubicBezTo>
                  <a:pt x="-34936" y="687297"/>
                  <a:pt x="294" y="589040"/>
                  <a:pt x="0" y="500634"/>
                </a:cubicBezTo>
                <a:cubicBezTo>
                  <a:pt x="-294" y="412228"/>
                  <a:pt x="20715" y="283060"/>
                  <a:pt x="0" y="171453"/>
                </a:cubicBezTo>
                <a:close/>
              </a:path>
              <a:path w="2171700" h="1028700" stroke="0" extrusionOk="0">
                <a:moveTo>
                  <a:pt x="0" y="171453"/>
                </a:moveTo>
                <a:cubicBezTo>
                  <a:pt x="-6886" y="72514"/>
                  <a:pt x="51105" y="9629"/>
                  <a:pt x="171453" y="0"/>
                </a:cubicBezTo>
                <a:cubicBezTo>
                  <a:pt x="275147" y="-36287"/>
                  <a:pt x="554405" y="1370"/>
                  <a:pt x="665227" y="0"/>
                </a:cubicBezTo>
                <a:cubicBezTo>
                  <a:pt x="776049" y="-1370"/>
                  <a:pt x="886627" y="8602"/>
                  <a:pt x="1104138" y="0"/>
                </a:cubicBezTo>
                <a:cubicBezTo>
                  <a:pt x="1321649" y="-8602"/>
                  <a:pt x="1404479" y="27583"/>
                  <a:pt x="1524761" y="0"/>
                </a:cubicBezTo>
                <a:cubicBezTo>
                  <a:pt x="1645043" y="-27583"/>
                  <a:pt x="1887247" y="16615"/>
                  <a:pt x="2000247" y="0"/>
                </a:cubicBezTo>
                <a:cubicBezTo>
                  <a:pt x="2095878" y="-1934"/>
                  <a:pt x="2164303" y="75629"/>
                  <a:pt x="2171700" y="171453"/>
                </a:cubicBezTo>
                <a:cubicBezTo>
                  <a:pt x="2210165" y="250660"/>
                  <a:pt x="2149196" y="382156"/>
                  <a:pt x="2171700" y="514350"/>
                </a:cubicBezTo>
                <a:cubicBezTo>
                  <a:pt x="2194204" y="646544"/>
                  <a:pt x="2154165" y="734601"/>
                  <a:pt x="2171700" y="857247"/>
                </a:cubicBezTo>
                <a:cubicBezTo>
                  <a:pt x="2191330" y="956658"/>
                  <a:pt x="2084141" y="1026954"/>
                  <a:pt x="2000247" y="1028700"/>
                </a:cubicBezTo>
                <a:cubicBezTo>
                  <a:pt x="1889439" y="1033011"/>
                  <a:pt x="1682778" y="1022438"/>
                  <a:pt x="1543049" y="1028700"/>
                </a:cubicBezTo>
                <a:cubicBezTo>
                  <a:pt x="1403320" y="1034962"/>
                  <a:pt x="1209551" y="1017072"/>
                  <a:pt x="1104138" y="1028700"/>
                </a:cubicBezTo>
                <a:cubicBezTo>
                  <a:pt x="998725" y="1040328"/>
                  <a:pt x="821820" y="997907"/>
                  <a:pt x="610364" y="1028700"/>
                </a:cubicBezTo>
                <a:cubicBezTo>
                  <a:pt x="398908" y="1059493"/>
                  <a:pt x="290846" y="1028454"/>
                  <a:pt x="171453" y="1028700"/>
                </a:cubicBezTo>
                <a:cubicBezTo>
                  <a:pt x="70086" y="1029796"/>
                  <a:pt x="-13130" y="942879"/>
                  <a:pt x="0" y="857247"/>
                </a:cubicBezTo>
                <a:cubicBezTo>
                  <a:pt x="-38352" y="746221"/>
                  <a:pt x="11302" y="621650"/>
                  <a:pt x="0" y="507492"/>
                </a:cubicBezTo>
                <a:cubicBezTo>
                  <a:pt x="-11302" y="393335"/>
                  <a:pt x="5508" y="283276"/>
                  <a:pt x="0" y="171453"/>
                </a:cubicBezTo>
                <a:close/>
              </a:path>
            </a:pathLst>
          </a:custGeom>
          <a:solidFill>
            <a:srgbClr val="FCFDBE"/>
          </a:solidFill>
          <a:ln w="38100">
            <a:solidFill>
              <a:srgbClr val="CEA5BF"/>
            </a:solidFill>
            <a:prstDash val="dashDot"/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>
                <a:solidFill>
                  <a:schemeClr val="tx1"/>
                </a:solidFill>
                <a:latin typeface="Bodoni MT" panose="02070603080606020203" pitchFamily="18" charset="0"/>
              </a:rPr>
              <a:t>crear</a:t>
            </a:r>
            <a:endParaRPr lang="es-ES" b="1" dirty="0">
              <a:solidFill>
                <a:schemeClr val="tx1"/>
              </a:solidFill>
              <a:latin typeface="Bodoni MT" panose="02070603080606020203" pitchFamily="18" charset="0"/>
            </a:endParaRPr>
          </a:p>
        </p:txBody>
      </p:sp>
      <p:sp>
        <p:nvSpPr>
          <p:cNvPr id="10" name="Roedor">
            <a:extLst>
              <a:ext uri="{FF2B5EF4-FFF2-40B4-BE49-F238E27FC236}">
                <a16:creationId xmlns:a16="http://schemas.microsoft.com/office/drawing/2014/main" id="{941CC8FA-1A73-4877-94C3-8DAECDC2B3F6}"/>
              </a:ext>
            </a:extLst>
          </p:cNvPr>
          <p:cNvSpPr/>
          <p:nvPr/>
        </p:nvSpPr>
        <p:spPr>
          <a:xfrm>
            <a:off x="9153525" y="2045359"/>
            <a:ext cx="2171700" cy="1028700"/>
          </a:xfrm>
          <a:custGeom>
            <a:avLst/>
            <a:gdLst>
              <a:gd name="connsiteX0" fmla="*/ 0 w 2171700"/>
              <a:gd name="connsiteY0" fmla="*/ 171453 h 1028700"/>
              <a:gd name="connsiteX1" fmla="*/ 171453 w 2171700"/>
              <a:gd name="connsiteY1" fmla="*/ 0 h 1028700"/>
              <a:gd name="connsiteX2" fmla="*/ 592076 w 2171700"/>
              <a:gd name="connsiteY2" fmla="*/ 0 h 1028700"/>
              <a:gd name="connsiteX3" fmla="*/ 1049274 w 2171700"/>
              <a:gd name="connsiteY3" fmla="*/ 0 h 1028700"/>
              <a:gd name="connsiteX4" fmla="*/ 1469897 w 2171700"/>
              <a:gd name="connsiteY4" fmla="*/ 0 h 1028700"/>
              <a:gd name="connsiteX5" fmla="*/ 2000247 w 2171700"/>
              <a:gd name="connsiteY5" fmla="*/ 0 h 1028700"/>
              <a:gd name="connsiteX6" fmla="*/ 2171700 w 2171700"/>
              <a:gd name="connsiteY6" fmla="*/ 171453 h 1028700"/>
              <a:gd name="connsiteX7" fmla="*/ 2171700 w 2171700"/>
              <a:gd name="connsiteY7" fmla="*/ 514350 h 1028700"/>
              <a:gd name="connsiteX8" fmla="*/ 2171700 w 2171700"/>
              <a:gd name="connsiteY8" fmla="*/ 857247 h 1028700"/>
              <a:gd name="connsiteX9" fmla="*/ 2000247 w 2171700"/>
              <a:gd name="connsiteY9" fmla="*/ 1028700 h 1028700"/>
              <a:gd name="connsiteX10" fmla="*/ 1561336 w 2171700"/>
              <a:gd name="connsiteY10" fmla="*/ 1028700 h 1028700"/>
              <a:gd name="connsiteX11" fmla="*/ 1159002 w 2171700"/>
              <a:gd name="connsiteY11" fmla="*/ 1028700 h 1028700"/>
              <a:gd name="connsiteX12" fmla="*/ 683515 w 2171700"/>
              <a:gd name="connsiteY12" fmla="*/ 1028700 h 1028700"/>
              <a:gd name="connsiteX13" fmla="*/ 171453 w 2171700"/>
              <a:gd name="connsiteY13" fmla="*/ 1028700 h 1028700"/>
              <a:gd name="connsiteX14" fmla="*/ 0 w 2171700"/>
              <a:gd name="connsiteY14" fmla="*/ 857247 h 1028700"/>
              <a:gd name="connsiteX15" fmla="*/ 0 w 2171700"/>
              <a:gd name="connsiteY15" fmla="*/ 500634 h 1028700"/>
              <a:gd name="connsiteX16" fmla="*/ 0 w 2171700"/>
              <a:gd name="connsiteY16" fmla="*/ 171453 h 102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171700" h="1028700" fill="none" extrusionOk="0">
                <a:moveTo>
                  <a:pt x="0" y="171453"/>
                </a:moveTo>
                <a:cubicBezTo>
                  <a:pt x="-2799" y="81766"/>
                  <a:pt x="88847" y="8980"/>
                  <a:pt x="171453" y="0"/>
                </a:cubicBezTo>
                <a:cubicBezTo>
                  <a:pt x="337817" y="-24536"/>
                  <a:pt x="502166" y="12517"/>
                  <a:pt x="592076" y="0"/>
                </a:cubicBezTo>
                <a:cubicBezTo>
                  <a:pt x="681986" y="-12517"/>
                  <a:pt x="895140" y="27696"/>
                  <a:pt x="1049274" y="0"/>
                </a:cubicBezTo>
                <a:cubicBezTo>
                  <a:pt x="1203408" y="-27696"/>
                  <a:pt x="1310775" y="48760"/>
                  <a:pt x="1469897" y="0"/>
                </a:cubicBezTo>
                <a:cubicBezTo>
                  <a:pt x="1629019" y="-48760"/>
                  <a:pt x="1864860" y="28730"/>
                  <a:pt x="2000247" y="0"/>
                </a:cubicBezTo>
                <a:cubicBezTo>
                  <a:pt x="2083249" y="-662"/>
                  <a:pt x="2177258" y="81547"/>
                  <a:pt x="2171700" y="171453"/>
                </a:cubicBezTo>
                <a:cubicBezTo>
                  <a:pt x="2176768" y="326760"/>
                  <a:pt x="2149240" y="399470"/>
                  <a:pt x="2171700" y="514350"/>
                </a:cubicBezTo>
                <a:cubicBezTo>
                  <a:pt x="2194160" y="629230"/>
                  <a:pt x="2148153" y="729342"/>
                  <a:pt x="2171700" y="857247"/>
                </a:cubicBezTo>
                <a:cubicBezTo>
                  <a:pt x="2171313" y="943913"/>
                  <a:pt x="2101533" y="1032855"/>
                  <a:pt x="2000247" y="1028700"/>
                </a:cubicBezTo>
                <a:cubicBezTo>
                  <a:pt x="1896927" y="1068995"/>
                  <a:pt x="1704159" y="993606"/>
                  <a:pt x="1561336" y="1028700"/>
                </a:cubicBezTo>
                <a:cubicBezTo>
                  <a:pt x="1418513" y="1063794"/>
                  <a:pt x="1275934" y="1016220"/>
                  <a:pt x="1159002" y="1028700"/>
                </a:cubicBezTo>
                <a:cubicBezTo>
                  <a:pt x="1042070" y="1041180"/>
                  <a:pt x="805846" y="999545"/>
                  <a:pt x="683515" y="1028700"/>
                </a:cubicBezTo>
                <a:cubicBezTo>
                  <a:pt x="561184" y="1057855"/>
                  <a:pt x="362929" y="1026559"/>
                  <a:pt x="171453" y="1028700"/>
                </a:cubicBezTo>
                <a:cubicBezTo>
                  <a:pt x="64790" y="1035413"/>
                  <a:pt x="1402" y="955738"/>
                  <a:pt x="0" y="857247"/>
                </a:cubicBezTo>
                <a:cubicBezTo>
                  <a:pt x="-34936" y="687297"/>
                  <a:pt x="294" y="589040"/>
                  <a:pt x="0" y="500634"/>
                </a:cubicBezTo>
                <a:cubicBezTo>
                  <a:pt x="-294" y="412228"/>
                  <a:pt x="20715" y="283060"/>
                  <a:pt x="0" y="171453"/>
                </a:cubicBezTo>
                <a:close/>
              </a:path>
              <a:path w="2171700" h="1028700" stroke="0" extrusionOk="0">
                <a:moveTo>
                  <a:pt x="0" y="171453"/>
                </a:moveTo>
                <a:cubicBezTo>
                  <a:pt x="-6886" y="72514"/>
                  <a:pt x="51105" y="9629"/>
                  <a:pt x="171453" y="0"/>
                </a:cubicBezTo>
                <a:cubicBezTo>
                  <a:pt x="275147" y="-36287"/>
                  <a:pt x="554405" y="1370"/>
                  <a:pt x="665227" y="0"/>
                </a:cubicBezTo>
                <a:cubicBezTo>
                  <a:pt x="776049" y="-1370"/>
                  <a:pt x="886627" y="8602"/>
                  <a:pt x="1104138" y="0"/>
                </a:cubicBezTo>
                <a:cubicBezTo>
                  <a:pt x="1321649" y="-8602"/>
                  <a:pt x="1404479" y="27583"/>
                  <a:pt x="1524761" y="0"/>
                </a:cubicBezTo>
                <a:cubicBezTo>
                  <a:pt x="1645043" y="-27583"/>
                  <a:pt x="1887247" y="16615"/>
                  <a:pt x="2000247" y="0"/>
                </a:cubicBezTo>
                <a:cubicBezTo>
                  <a:pt x="2095878" y="-1934"/>
                  <a:pt x="2164303" y="75629"/>
                  <a:pt x="2171700" y="171453"/>
                </a:cubicBezTo>
                <a:cubicBezTo>
                  <a:pt x="2210165" y="250660"/>
                  <a:pt x="2149196" y="382156"/>
                  <a:pt x="2171700" y="514350"/>
                </a:cubicBezTo>
                <a:cubicBezTo>
                  <a:pt x="2194204" y="646544"/>
                  <a:pt x="2154165" y="734601"/>
                  <a:pt x="2171700" y="857247"/>
                </a:cubicBezTo>
                <a:cubicBezTo>
                  <a:pt x="2191330" y="956658"/>
                  <a:pt x="2084141" y="1026954"/>
                  <a:pt x="2000247" y="1028700"/>
                </a:cubicBezTo>
                <a:cubicBezTo>
                  <a:pt x="1889439" y="1033011"/>
                  <a:pt x="1682778" y="1022438"/>
                  <a:pt x="1543049" y="1028700"/>
                </a:cubicBezTo>
                <a:cubicBezTo>
                  <a:pt x="1403320" y="1034962"/>
                  <a:pt x="1209551" y="1017072"/>
                  <a:pt x="1104138" y="1028700"/>
                </a:cubicBezTo>
                <a:cubicBezTo>
                  <a:pt x="998725" y="1040328"/>
                  <a:pt x="821820" y="997907"/>
                  <a:pt x="610364" y="1028700"/>
                </a:cubicBezTo>
                <a:cubicBezTo>
                  <a:pt x="398908" y="1059493"/>
                  <a:pt x="290846" y="1028454"/>
                  <a:pt x="171453" y="1028700"/>
                </a:cubicBezTo>
                <a:cubicBezTo>
                  <a:pt x="70086" y="1029796"/>
                  <a:pt x="-13130" y="942879"/>
                  <a:pt x="0" y="857247"/>
                </a:cubicBezTo>
                <a:cubicBezTo>
                  <a:pt x="-38352" y="746221"/>
                  <a:pt x="11302" y="621650"/>
                  <a:pt x="0" y="507492"/>
                </a:cubicBezTo>
                <a:cubicBezTo>
                  <a:pt x="-11302" y="393335"/>
                  <a:pt x="5508" y="283276"/>
                  <a:pt x="0" y="171453"/>
                </a:cubicBezTo>
                <a:close/>
              </a:path>
            </a:pathLst>
          </a:custGeom>
          <a:solidFill>
            <a:srgbClr val="FCFDBE"/>
          </a:solidFill>
          <a:ln w="38100">
            <a:solidFill>
              <a:srgbClr val="CEA5BF"/>
            </a:solidFill>
            <a:prstDash val="dashDot"/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>
                <a:solidFill>
                  <a:schemeClr val="tx1"/>
                </a:solidFill>
                <a:latin typeface="Bodoni MT" panose="02070603080606020203" pitchFamily="18" charset="0"/>
              </a:rPr>
              <a:t>roedor</a:t>
            </a:r>
          </a:p>
        </p:txBody>
      </p:sp>
      <p:sp>
        <p:nvSpPr>
          <p:cNvPr id="11" name="COntenedor">
            <a:extLst>
              <a:ext uri="{FF2B5EF4-FFF2-40B4-BE49-F238E27FC236}">
                <a16:creationId xmlns:a16="http://schemas.microsoft.com/office/drawing/2014/main" id="{9B0D6E01-12C6-45D4-A0E6-3AF9456DA6EA}"/>
              </a:ext>
            </a:extLst>
          </p:cNvPr>
          <p:cNvSpPr/>
          <p:nvPr/>
        </p:nvSpPr>
        <p:spPr>
          <a:xfrm>
            <a:off x="409575" y="3581400"/>
            <a:ext cx="2171700" cy="1028700"/>
          </a:xfrm>
          <a:custGeom>
            <a:avLst/>
            <a:gdLst>
              <a:gd name="connsiteX0" fmla="*/ 0 w 2171700"/>
              <a:gd name="connsiteY0" fmla="*/ 171453 h 1028700"/>
              <a:gd name="connsiteX1" fmla="*/ 171453 w 2171700"/>
              <a:gd name="connsiteY1" fmla="*/ 0 h 1028700"/>
              <a:gd name="connsiteX2" fmla="*/ 592076 w 2171700"/>
              <a:gd name="connsiteY2" fmla="*/ 0 h 1028700"/>
              <a:gd name="connsiteX3" fmla="*/ 1049274 w 2171700"/>
              <a:gd name="connsiteY3" fmla="*/ 0 h 1028700"/>
              <a:gd name="connsiteX4" fmla="*/ 1469897 w 2171700"/>
              <a:gd name="connsiteY4" fmla="*/ 0 h 1028700"/>
              <a:gd name="connsiteX5" fmla="*/ 2000247 w 2171700"/>
              <a:gd name="connsiteY5" fmla="*/ 0 h 1028700"/>
              <a:gd name="connsiteX6" fmla="*/ 2171700 w 2171700"/>
              <a:gd name="connsiteY6" fmla="*/ 171453 h 1028700"/>
              <a:gd name="connsiteX7" fmla="*/ 2171700 w 2171700"/>
              <a:gd name="connsiteY7" fmla="*/ 514350 h 1028700"/>
              <a:gd name="connsiteX8" fmla="*/ 2171700 w 2171700"/>
              <a:gd name="connsiteY8" fmla="*/ 857247 h 1028700"/>
              <a:gd name="connsiteX9" fmla="*/ 2000247 w 2171700"/>
              <a:gd name="connsiteY9" fmla="*/ 1028700 h 1028700"/>
              <a:gd name="connsiteX10" fmla="*/ 1561336 w 2171700"/>
              <a:gd name="connsiteY10" fmla="*/ 1028700 h 1028700"/>
              <a:gd name="connsiteX11" fmla="*/ 1159002 w 2171700"/>
              <a:gd name="connsiteY11" fmla="*/ 1028700 h 1028700"/>
              <a:gd name="connsiteX12" fmla="*/ 683515 w 2171700"/>
              <a:gd name="connsiteY12" fmla="*/ 1028700 h 1028700"/>
              <a:gd name="connsiteX13" fmla="*/ 171453 w 2171700"/>
              <a:gd name="connsiteY13" fmla="*/ 1028700 h 1028700"/>
              <a:gd name="connsiteX14" fmla="*/ 0 w 2171700"/>
              <a:gd name="connsiteY14" fmla="*/ 857247 h 1028700"/>
              <a:gd name="connsiteX15" fmla="*/ 0 w 2171700"/>
              <a:gd name="connsiteY15" fmla="*/ 500634 h 1028700"/>
              <a:gd name="connsiteX16" fmla="*/ 0 w 2171700"/>
              <a:gd name="connsiteY16" fmla="*/ 171453 h 102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171700" h="1028700" fill="none" extrusionOk="0">
                <a:moveTo>
                  <a:pt x="0" y="171453"/>
                </a:moveTo>
                <a:cubicBezTo>
                  <a:pt x="-2799" y="81766"/>
                  <a:pt x="88847" y="8980"/>
                  <a:pt x="171453" y="0"/>
                </a:cubicBezTo>
                <a:cubicBezTo>
                  <a:pt x="337817" y="-24536"/>
                  <a:pt x="502166" y="12517"/>
                  <a:pt x="592076" y="0"/>
                </a:cubicBezTo>
                <a:cubicBezTo>
                  <a:pt x="681986" y="-12517"/>
                  <a:pt x="895140" y="27696"/>
                  <a:pt x="1049274" y="0"/>
                </a:cubicBezTo>
                <a:cubicBezTo>
                  <a:pt x="1203408" y="-27696"/>
                  <a:pt x="1310775" y="48760"/>
                  <a:pt x="1469897" y="0"/>
                </a:cubicBezTo>
                <a:cubicBezTo>
                  <a:pt x="1629019" y="-48760"/>
                  <a:pt x="1864860" y="28730"/>
                  <a:pt x="2000247" y="0"/>
                </a:cubicBezTo>
                <a:cubicBezTo>
                  <a:pt x="2083249" y="-662"/>
                  <a:pt x="2177258" y="81547"/>
                  <a:pt x="2171700" y="171453"/>
                </a:cubicBezTo>
                <a:cubicBezTo>
                  <a:pt x="2176768" y="326760"/>
                  <a:pt x="2149240" y="399470"/>
                  <a:pt x="2171700" y="514350"/>
                </a:cubicBezTo>
                <a:cubicBezTo>
                  <a:pt x="2194160" y="629230"/>
                  <a:pt x="2148153" y="729342"/>
                  <a:pt x="2171700" y="857247"/>
                </a:cubicBezTo>
                <a:cubicBezTo>
                  <a:pt x="2171313" y="943913"/>
                  <a:pt x="2101533" y="1032855"/>
                  <a:pt x="2000247" y="1028700"/>
                </a:cubicBezTo>
                <a:cubicBezTo>
                  <a:pt x="1896927" y="1068995"/>
                  <a:pt x="1704159" y="993606"/>
                  <a:pt x="1561336" y="1028700"/>
                </a:cubicBezTo>
                <a:cubicBezTo>
                  <a:pt x="1418513" y="1063794"/>
                  <a:pt x="1275934" y="1016220"/>
                  <a:pt x="1159002" y="1028700"/>
                </a:cubicBezTo>
                <a:cubicBezTo>
                  <a:pt x="1042070" y="1041180"/>
                  <a:pt x="805846" y="999545"/>
                  <a:pt x="683515" y="1028700"/>
                </a:cubicBezTo>
                <a:cubicBezTo>
                  <a:pt x="561184" y="1057855"/>
                  <a:pt x="362929" y="1026559"/>
                  <a:pt x="171453" y="1028700"/>
                </a:cubicBezTo>
                <a:cubicBezTo>
                  <a:pt x="64790" y="1035413"/>
                  <a:pt x="1402" y="955738"/>
                  <a:pt x="0" y="857247"/>
                </a:cubicBezTo>
                <a:cubicBezTo>
                  <a:pt x="-34936" y="687297"/>
                  <a:pt x="294" y="589040"/>
                  <a:pt x="0" y="500634"/>
                </a:cubicBezTo>
                <a:cubicBezTo>
                  <a:pt x="-294" y="412228"/>
                  <a:pt x="20715" y="283060"/>
                  <a:pt x="0" y="171453"/>
                </a:cubicBezTo>
                <a:close/>
              </a:path>
              <a:path w="2171700" h="1028700" stroke="0" extrusionOk="0">
                <a:moveTo>
                  <a:pt x="0" y="171453"/>
                </a:moveTo>
                <a:cubicBezTo>
                  <a:pt x="-6886" y="72514"/>
                  <a:pt x="51105" y="9629"/>
                  <a:pt x="171453" y="0"/>
                </a:cubicBezTo>
                <a:cubicBezTo>
                  <a:pt x="275147" y="-36287"/>
                  <a:pt x="554405" y="1370"/>
                  <a:pt x="665227" y="0"/>
                </a:cubicBezTo>
                <a:cubicBezTo>
                  <a:pt x="776049" y="-1370"/>
                  <a:pt x="886627" y="8602"/>
                  <a:pt x="1104138" y="0"/>
                </a:cubicBezTo>
                <a:cubicBezTo>
                  <a:pt x="1321649" y="-8602"/>
                  <a:pt x="1404479" y="27583"/>
                  <a:pt x="1524761" y="0"/>
                </a:cubicBezTo>
                <a:cubicBezTo>
                  <a:pt x="1645043" y="-27583"/>
                  <a:pt x="1887247" y="16615"/>
                  <a:pt x="2000247" y="0"/>
                </a:cubicBezTo>
                <a:cubicBezTo>
                  <a:pt x="2095878" y="-1934"/>
                  <a:pt x="2164303" y="75629"/>
                  <a:pt x="2171700" y="171453"/>
                </a:cubicBezTo>
                <a:cubicBezTo>
                  <a:pt x="2210165" y="250660"/>
                  <a:pt x="2149196" y="382156"/>
                  <a:pt x="2171700" y="514350"/>
                </a:cubicBezTo>
                <a:cubicBezTo>
                  <a:pt x="2194204" y="646544"/>
                  <a:pt x="2154165" y="734601"/>
                  <a:pt x="2171700" y="857247"/>
                </a:cubicBezTo>
                <a:cubicBezTo>
                  <a:pt x="2191330" y="956658"/>
                  <a:pt x="2084141" y="1026954"/>
                  <a:pt x="2000247" y="1028700"/>
                </a:cubicBezTo>
                <a:cubicBezTo>
                  <a:pt x="1889439" y="1033011"/>
                  <a:pt x="1682778" y="1022438"/>
                  <a:pt x="1543049" y="1028700"/>
                </a:cubicBezTo>
                <a:cubicBezTo>
                  <a:pt x="1403320" y="1034962"/>
                  <a:pt x="1209551" y="1017072"/>
                  <a:pt x="1104138" y="1028700"/>
                </a:cubicBezTo>
                <a:cubicBezTo>
                  <a:pt x="998725" y="1040328"/>
                  <a:pt x="821820" y="997907"/>
                  <a:pt x="610364" y="1028700"/>
                </a:cubicBezTo>
                <a:cubicBezTo>
                  <a:pt x="398908" y="1059493"/>
                  <a:pt x="290846" y="1028454"/>
                  <a:pt x="171453" y="1028700"/>
                </a:cubicBezTo>
                <a:cubicBezTo>
                  <a:pt x="70086" y="1029796"/>
                  <a:pt x="-13130" y="942879"/>
                  <a:pt x="0" y="857247"/>
                </a:cubicBezTo>
                <a:cubicBezTo>
                  <a:pt x="-38352" y="746221"/>
                  <a:pt x="11302" y="621650"/>
                  <a:pt x="0" y="507492"/>
                </a:cubicBezTo>
                <a:cubicBezTo>
                  <a:pt x="-11302" y="393335"/>
                  <a:pt x="5508" y="283276"/>
                  <a:pt x="0" y="171453"/>
                </a:cubicBezTo>
                <a:close/>
              </a:path>
            </a:pathLst>
          </a:custGeom>
          <a:solidFill>
            <a:srgbClr val="FCFDBE"/>
          </a:solidFill>
          <a:ln w="38100">
            <a:solidFill>
              <a:srgbClr val="CEA5BF"/>
            </a:solidFill>
            <a:prstDash val="dashDot"/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>
                <a:solidFill>
                  <a:schemeClr val="tx1"/>
                </a:solidFill>
                <a:latin typeface="Bodoni MT" panose="02070603080606020203" pitchFamily="18" charset="0"/>
              </a:rPr>
              <a:t>c</a:t>
            </a:r>
            <a:r>
              <a:rPr lang="es-ES" sz="3200" b="1" dirty="0">
                <a:solidFill>
                  <a:schemeClr val="tx1"/>
                </a:solidFill>
                <a:latin typeface="Bodoni MT" panose="02070603080606020203" pitchFamily="18" charset="0"/>
              </a:rPr>
              <a:t>ontenedor</a:t>
            </a:r>
            <a:r>
              <a:rPr lang="es-ES" dirty="0"/>
              <a:t>	</a:t>
            </a:r>
          </a:p>
        </p:txBody>
      </p:sp>
      <p:sp>
        <p:nvSpPr>
          <p:cNvPr id="12" name="Comer">
            <a:extLst>
              <a:ext uri="{FF2B5EF4-FFF2-40B4-BE49-F238E27FC236}">
                <a16:creationId xmlns:a16="http://schemas.microsoft.com/office/drawing/2014/main" id="{EC24E0A1-4039-481E-88BD-9D58BF51F471}"/>
              </a:ext>
            </a:extLst>
          </p:cNvPr>
          <p:cNvSpPr/>
          <p:nvPr/>
        </p:nvSpPr>
        <p:spPr>
          <a:xfrm>
            <a:off x="3334544" y="3581400"/>
            <a:ext cx="2171700" cy="1028700"/>
          </a:xfrm>
          <a:custGeom>
            <a:avLst/>
            <a:gdLst>
              <a:gd name="connsiteX0" fmla="*/ 0 w 2171700"/>
              <a:gd name="connsiteY0" fmla="*/ 171453 h 1028700"/>
              <a:gd name="connsiteX1" fmla="*/ 171453 w 2171700"/>
              <a:gd name="connsiteY1" fmla="*/ 0 h 1028700"/>
              <a:gd name="connsiteX2" fmla="*/ 592076 w 2171700"/>
              <a:gd name="connsiteY2" fmla="*/ 0 h 1028700"/>
              <a:gd name="connsiteX3" fmla="*/ 1049274 w 2171700"/>
              <a:gd name="connsiteY3" fmla="*/ 0 h 1028700"/>
              <a:gd name="connsiteX4" fmla="*/ 1469897 w 2171700"/>
              <a:gd name="connsiteY4" fmla="*/ 0 h 1028700"/>
              <a:gd name="connsiteX5" fmla="*/ 2000247 w 2171700"/>
              <a:gd name="connsiteY5" fmla="*/ 0 h 1028700"/>
              <a:gd name="connsiteX6" fmla="*/ 2171700 w 2171700"/>
              <a:gd name="connsiteY6" fmla="*/ 171453 h 1028700"/>
              <a:gd name="connsiteX7" fmla="*/ 2171700 w 2171700"/>
              <a:gd name="connsiteY7" fmla="*/ 514350 h 1028700"/>
              <a:gd name="connsiteX8" fmla="*/ 2171700 w 2171700"/>
              <a:gd name="connsiteY8" fmla="*/ 857247 h 1028700"/>
              <a:gd name="connsiteX9" fmla="*/ 2000247 w 2171700"/>
              <a:gd name="connsiteY9" fmla="*/ 1028700 h 1028700"/>
              <a:gd name="connsiteX10" fmla="*/ 1561336 w 2171700"/>
              <a:gd name="connsiteY10" fmla="*/ 1028700 h 1028700"/>
              <a:gd name="connsiteX11" fmla="*/ 1159002 w 2171700"/>
              <a:gd name="connsiteY11" fmla="*/ 1028700 h 1028700"/>
              <a:gd name="connsiteX12" fmla="*/ 683515 w 2171700"/>
              <a:gd name="connsiteY12" fmla="*/ 1028700 h 1028700"/>
              <a:gd name="connsiteX13" fmla="*/ 171453 w 2171700"/>
              <a:gd name="connsiteY13" fmla="*/ 1028700 h 1028700"/>
              <a:gd name="connsiteX14" fmla="*/ 0 w 2171700"/>
              <a:gd name="connsiteY14" fmla="*/ 857247 h 1028700"/>
              <a:gd name="connsiteX15" fmla="*/ 0 w 2171700"/>
              <a:gd name="connsiteY15" fmla="*/ 500634 h 1028700"/>
              <a:gd name="connsiteX16" fmla="*/ 0 w 2171700"/>
              <a:gd name="connsiteY16" fmla="*/ 171453 h 102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171700" h="1028700" fill="none" extrusionOk="0">
                <a:moveTo>
                  <a:pt x="0" y="171453"/>
                </a:moveTo>
                <a:cubicBezTo>
                  <a:pt x="-2799" y="81766"/>
                  <a:pt x="88847" y="8980"/>
                  <a:pt x="171453" y="0"/>
                </a:cubicBezTo>
                <a:cubicBezTo>
                  <a:pt x="337817" y="-24536"/>
                  <a:pt x="502166" y="12517"/>
                  <a:pt x="592076" y="0"/>
                </a:cubicBezTo>
                <a:cubicBezTo>
                  <a:pt x="681986" y="-12517"/>
                  <a:pt x="895140" y="27696"/>
                  <a:pt x="1049274" y="0"/>
                </a:cubicBezTo>
                <a:cubicBezTo>
                  <a:pt x="1203408" y="-27696"/>
                  <a:pt x="1310775" y="48760"/>
                  <a:pt x="1469897" y="0"/>
                </a:cubicBezTo>
                <a:cubicBezTo>
                  <a:pt x="1629019" y="-48760"/>
                  <a:pt x="1864860" y="28730"/>
                  <a:pt x="2000247" y="0"/>
                </a:cubicBezTo>
                <a:cubicBezTo>
                  <a:pt x="2083249" y="-662"/>
                  <a:pt x="2177258" y="81547"/>
                  <a:pt x="2171700" y="171453"/>
                </a:cubicBezTo>
                <a:cubicBezTo>
                  <a:pt x="2176768" y="326760"/>
                  <a:pt x="2149240" y="399470"/>
                  <a:pt x="2171700" y="514350"/>
                </a:cubicBezTo>
                <a:cubicBezTo>
                  <a:pt x="2194160" y="629230"/>
                  <a:pt x="2148153" y="729342"/>
                  <a:pt x="2171700" y="857247"/>
                </a:cubicBezTo>
                <a:cubicBezTo>
                  <a:pt x="2171313" y="943913"/>
                  <a:pt x="2101533" y="1032855"/>
                  <a:pt x="2000247" y="1028700"/>
                </a:cubicBezTo>
                <a:cubicBezTo>
                  <a:pt x="1896927" y="1068995"/>
                  <a:pt x="1704159" y="993606"/>
                  <a:pt x="1561336" y="1028700"/>
                </a:cubicBezTo>
                <a:cubicBezTo>
                  <a:pt x="1418513" y="1063794"/>
                  <a:pt x="1275934" y="1016220"/>
                  <a:pt x="1159002" y="1028700"/>
                </a:cubicBezTo>
                <a:cubicBezTo>
                  <a:pt x="1042070" y="1041180"/>
                  <a:pt x="805846" y="999545"/>
                  <a:pt x="683515" y="1028700"/>
                </a:cubicBezTo>
                <a:cubicBezTo>
                  <a:pt x="561184" y="1057855"/>
                  <a:pt x="362929" y="1026559"/>
                  <a:pt x="171453" y="1028700"/>
                </a:cubicBezTo>
                <a:cubicBezTo>
                  <a:pt x="64790" y="1035413"/>
                  <a:pt x="1402" y="955738"/>
                  <a:pt x="0" y="857247"/>
                </a:cubicBezTo>
                <a:cubicBezTo>
                  <a:pt x="-34936" y="687297"/>
                  <a:pt x="294" y="589040"/>
                  <a:pt x="0" y="500634"/>
                </a:cubicBezTo>
                <a:cubicBezTo>
                  <a:pt x="-294" y="412228"/>
                  <a:pt x="20715" y="283060"/>
                  <a:pt x="0" y="171453"/>
                </a:cubicBezTo>
                <a:close/>
              </a:path>
              <a:path w="2171700" h="1028700" stroke="0" extrusionOk="0">
                <a:moveTo>
                  <a:pt x="0" y="171453"/>
                </a:moveTo>
                <a:cubicBezTo>
                  <a:pt x="-6886" y="72514"/>
                  <a:pt x="51105" y="9629"/>
                  <a:pt x="171453" y="0"/>
                </a:cubicBezTo>
                <a:cubicBezTo>
                  <a:pt x="275147" y="-36287"/>
                  <a:pt x="554405" y="1370"/>
                  <a:pt x="665227" y="0"/>
                </a:cubicBezTo>
                <a:cubicBezTo>
                  <a:pt x="776049" y="-1370"/>
                  <a:pt x="886627" y="8602"/>
                  <a:pt x="1104138" y="0"/>
                </a:cubicBezTo>
                <a:cubicBezTo>
                  <a:pt x="1321649" y="-8602"/>
                  <a:pt x="1404479" y="27583"/>
                  <a:pt x="1524761" y="0"/>
                </a:cubicBezTo>
                <a:cubicBezTo>
                  <a:pt x="1645043" y="-27583"/>
                  <a:pt x="1887247" y="16615"/>
                  <a:pt x="2000247" y="0"/>
                </a:cubicBezTo>
                <a:cubicBezTo>
                  <a:pt x="2095878" y="-1934"/>
                  <a:pt x="2164303" y="75629"/>
                  <a:pt x="2171700" y="171453"/>
                </a:cubicBezTo>
                <a:cubicBezTo>
                  <a:pt x="2210165" y="250660"/>
                  <a:pt x="2149196" y="382156"/>
                  <a:pt x="2171700" y="514350"/>
                </a:cubicBezTo>
                <a:cubicBezTo>
                  <a:pt x="2194204" y="646544"/>
                  <a:pt x="2154165" y="734601"/>
                  <a:pt x="2171700" y="857247"/>
                </a:cubicBezTo>
                <a:cubicBezTo>
                  <a:pt x="2191330" y="956658"/>
                  <a:pt x="2084141" y="1026954"/>
                  <a:pt x="2000247" y="1028700"/>
                </a:cubicBezTo>
                <a:cubicBezTo>
                  <a:pt x="1889439" y="1033011"/>
                  <a:pt x="1682778" y="1022438"/>
                  <a:pt x="1543049" y="1028700"/>
                </a:cubicBezTo>
                <a:cubicBezTo>
                  <a:pt x="1403320" y="1034962"/>
                  <a:pt x="1209551" y="1017072"/>
                  <a:pt x="1104138" y="1028700"/>
                </a:cubicBezTo>
                <a:cubicBezTo>
                  <a:pt x="998725" y="1040328"/>
                  <a:pt x="821820" y="997907"/>
                  <a:pt x="610364" y="1028700"/>
                </a:cubicBezTo>
                <a:cubicBezTo>
                  <a:pt x="398908" y="1059493"/>
                  <a:pt x="290846" y="1028454"/>
                  <a:pt x="171453" y="1028700"/>
                </a:cubicBezTo>
                <a:cubicBezTo>
                  <a:pt x="70086" y="1029796"/>
                  <a:pt x="-13130" y="942879"/>
                  <a:pt x="0" y="857247"/>
                </a:cubicBezTo>
                <a:cubicBezTo>
                  <a:pt x="-38352" y="746221"/>
                  <a:pt x="11302" y="621650"/>
                  <a:pt x="0" y="507492"/>
                </a:cubicBezTo>
                <a:cubicBezTo>
                  <a:pt x="-11302" y="393335"/>
                  <a:pt x="5508" y="283276"/>
                  <a:pt x="0" y="171453"/>
                </a:cubicBezTo>
                <a:close/>
              </a:path>
            </a:pathLst>
          </a:custGeom>
          <a:solidFill>
            <a:srgbClr val="FCFDBE"/>
          </a:solidFill>
          <a:ln w="38100">
            <a:solidFill>
              <a:srgbClr val="CEA5BF"/>
            </a:solidFill>
            <a:prstDash val="dashDot"/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>
                <a:solidFill>
                  <a:schemeClr val="tx1"/>
                </a:solidFill>
                <a:latin typeface="Bodoni MT" panose="02070603080606020203" pitchFamily="18" charset="0"/>
              </a:rPr>
              <a:t>comer</a:t>
            </a:r>
          </a:p>
        </p:txBody>
      </p:sp>
      <p:sp>
        <p:nvSpPr>
          <p:cNvPr id="13" name="comedor">
            <a:extLst>
              <a:ext uri="{FF2B5EF4-FFF2-40B4-BE49-F238E27FC236}">
                <a16:creationId xmlns:a16="http://schemas.microsoft.com/office/drawing/2014/main" id="{48D1A248-9C56-493B-BFF9-1DDEEFBC65A8}"/>
              </a:ext>
            </a:extLst>
          </p:cNvPr>
          <p:cNvSpPr/>
          <p:nvPr/>
        </p:nvSpPr>
        <p:spPr>
          <a:xfrm>
            <a:off x="6259513" y="3581400"/>
            <a:ext cx="2171700" cy="1028700"/>
          </a:xfrm>
          <a:custGeom>
            <a:avLst/>
            <a:gdLst>
              <a:gd name="connsiteX0" fmla="*/ 0 w 2171700"/>
              <a:gd name="connsiteY0" fmla="*/ 171453 h 1028700"/>
              <a:gd name="connsiteX1" fmla="*/ 171453 w 2171700"/>
              <a:gd name="connsiteY1" fmla="*/ 0 h 1028700"/>
              <a:gd name="connsiteX2" fmla="*/ 592076 w 2171700"/>
              <a:gd name="connsiteY2" fmla="*/ 0 h 1028700"/>
              <a:gd name="connsiteX3" fmla="*/ 1049274 w 2171700"/>
              <a:gd name="connsiteY3" fmla="*/ 0 h 1028700"/>
              <a:gd name="connsiteX4" fmla="*/ 1469897 w 2171700"/>
              <a:gd name="connsiteY4" fmla="*/ 0 h 1028700"/>
              <a:gd name="connsiteX5" fmla="*/ 2000247 w 2171700"/>
              <a:gd name="connsiteY5" fmla="*/ 0 h 1028700"/>
              <a:gd name="connsiteX6" fmla="*/ 2171700 w 2171700"/>
              <a:gd name="connsiteY6" fmla="*/ 171453 h 1028700"/>
              <a:gd name="connsiteX7" fmla="*/ 2171700 w 2171700"/>
              <a:gd name="connsiteY7" fmla="*/ 514350 h 1028700"/>
              <a:gd name="connsiteX8" fmla="*/ 2171700 w 2171700"/>
              <a:gd name="connsiteY8" fmla="*/ 857247 h 1028700"/>
              <a:gd name="connsiteX9" fmla="*/ 2000247 w 2171700"/>
              <a:gd name="connsiteY9" fmla="*/ 1028700 h 1028700"/>
              <a:gd name="connsiteX10" fmla="*/ 1561336 w 2171700"/>
              <a:gd name="connsiteY10" fmla="*/ 1028700 h 1028700"/>
              <a:gd name="connsiteX11" fmla="*/ 1159002 w 2171700"/>
              <a:gd name="connsiteY11" fmla="*/ 1028700 h 1028700"/>
              <a:gd name="connsiteX12" fmla="*/ 683515 w 2171700"/>
              <a:gd name="connsiteY12" fmla="*/ 1028700 h 1028700"/>
              <a:gd name="connsiteX13" fmla="*/ 171453 w 2171700"/>
              <a:gd name="connsiteY13" fmla="*/ 1028700 h 1028700"/>
              <a:gd name="connsiteX14" fmla="*/ 0 w 2171700"/>
              <a:gd name="connsiteY14" fmla="*/ 857247 h 1028700"/>
              <a:gd name="connsiteX15" fmla="*/ 0 w 2171700"/>
              <a:gd name="connsiteY15" fmla="*/ 500634 h 1028700"/>
              <a:gd name="connsiteX16" fmla="*/ 0 w 2171700"/>
              <a:gd name="connsiteY16" fmla="*/ 171453 h 102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171700" h="1028700" fill="none" extrusionOk="0">
                <a:moveTo>
                  <a:pt x="0" y="171453"/>
                </a:moveTo>
                <a:cubicBezTo>
                  <a:pt x="-2799" y="81766"/>
                  <a:pt x="88847" y="8980"/>
                  <a:pt x="171453" y="0"/>
                </a:cubicBezTo>
                <a:cubicBezTo>
                  <a:pt x="337817" y="-24536"/>
                  <a:pt x="502166" y="12517"/>
                  <a:pt x="592076" y="0"/>
                </a:cubicBezTo>
                <a:cubicBezTo>
                  <a:pt x="681986" y="-12517"/>
                  <a:pt x="895140" y="27696"/>
                  <a:pt x="1049274" y="0"/>
                </a:cubicBezTo>
                <a:cubicBezTo>
                  <a:pt x="1203408" y="-27696"/>
                  <a:pt x="1310775" y="48760"/>
                  <a:pt x="1469897" y="0"/>
                </a:cubicBezTo>
                <a:cubicBezTo>
                  <a:pt x="1629019" y="-48760"/>
                  <a:pt x="1864860" y="28730"/>
                  <a:pt x="2000247" y="0"/>
                </a:cubicBezTo>
                <a:cubicBezTo>
                  <a:pt x="2083249" y="-662"/>
                  <a:pt x="2177258" y="81547"/>
                  <a:pt x="2171700" y="171453"/>
                </a:cubicBezTo>
                <a:cubicBezTo>
                  <a:pt x="2176768" y="326760"/>
                  <a:pt x="2149240" y="399470"/>
                  <a:pt x="2171700" y="514350"/>
                </a:cubicBezTo>
                <a:cubicBezTo>
                  <a:pt x="2194160" y="629230"/>
                  <a:pt x="2148153" y="729342"/>
                  <a:pt x="2171700" y="857247"/>
                </a:cubicBezTo>
                <a:cubicBezTo>
                  <a:pt x="2171313" y="943913"/>
                  <a:pt x="2101533" y="1032855"/>
                  <a:pt x="2000247" y="1028700"/>
                </a:cubicBezTo>
                <a:cubicBezTo>
                  <a:pt x="1896927" y="1068995"/>
                  <a:pt x="1704159" y="993606"/>
                  <a:pt x="1561336" y="1028700"/>
                </a:cubicBezTo>
                <a:cubicBezTo>
                  <a:pt x="1418513" y="1063794"/>
                  <a:pt x="1275934" y="1016220"/>
                  <a:pt x="1159002" y="1028700"/>
                </a:cubicBezTo>
                <a:cubicBezTo>
                  <a:pt x="1042070" y="1041180"/>
                  <a:pt x="805846" y="999545"/>
                  <a:pt x="683515" y="1028700"/>
                </a:cubicBezTo>
                <a:cubicBezTo>
                  <a:pt x="561184" y="1057855"/>
                  <a:pt x="362929" y="1026559"/>
                  <a:pt x="171453" y="1028700"/>
                </a:cubicBezTo>
                <a:cubicBezTo>
                  <a:pt x="64790" y="1035413"/>
                  <a:pt x="1402" y="955738"/>
                  <a:pt x="0" y="857247"/>
                </a:cubicBezTo>
                <a:cubicBezTo>
                  <a:pt x="-34936" y="687297"/>
                  <a:pt x="294" y="589040"/>
                  <a:pt x="0" y="500634"/>
                </a:cubicBezTo>
                <a:cubicBezTo>
                  <a:pt x="-294" y="412228"/>
                  <a:pt x="20715" y="283060"/>
                  <a:pt x="0" y="171453"/>
                </a:cubicBezTo>
                <a:close/>
              </a:path>
              <a:path w="2171700" h="1028700" stroke="0" extrusionOk="0">
                <a:moveTo>
                  <a:pt x="0" y="171453"/>
                </a:moveTo>
                <a:cubicBezTo>
                  <a:pt x="-6886" y="72514"/>
                  <a:pt x="51105" y="9629"/>
                  <a:pt x="171453" y="0"/>
                </a:cubicBezTo>
                <a:cubicBezTo>
                  <a:pt x="275147" y="-36287"/>
                  <a:pt x="554405" y="1370"/>
                  <a:pt x="665227" y="0"/>
                </a:cubicBezTo>
                <a:cubicBezTo>
                  <a:pt x="776049" y="-1370"/>
                  <a:pt x="886627" y="8602"/>
                  <a:pt x="1104138" y="0"/>
                </a:cubicBezTo>
                <a:cubicBezTo>
                  <a:pt x="1321649" y="-8602"/>
                  <a:pt x="1404479" y="27583"/>
                  <a:pt x="1524761" y="0"/>
                </a:cubicBezTo>
                <a:cubicBezTo>
                  <a:pt x="1645043" y="-27583"/>
                  <a:pt x="1887247" y="16615"/>
                  <a:pt x="2000247" y="0"/>
                </a:cubicBezTo>
                <a:cubicBezTo>
                  <a:pt x="2095878" y="-1934"/>
                  <a:pt x="2164303" y="75629"/>
                  <a:pt x="2171700" y="171453"/>
                </a:cubicBezTo>
                <a:cubicBezTo>
                  <a:pt x="2210165" y="250660"/>
                  <a:pt x="2149196" y="382156"/>
                  <a:pt x="2171700" y="514350"/>
                </a:cubicBezTo>
                <a:cubicBezTo>
                  <a:pt x="2194204" y="646544"/>
                  <a:pt x="2154165" y="734601"/>
                  <a:pt x="2171700" y="857247"/>
                </a:cubicBezTo>
                <a:cubicBezTo>
                  <a:pt x="2191330" y="956658"/>
                  <a:pt x="2084141" y="1026954"/>
                  <a:pt x="2000247" y="1028700"/>
                </a:cubicBezTo>
                <a:cubicBezTo>
                  <a:pt x="1889439" y="1033011"/>
                  <a:pt x="1682778" y="1022438"/>
                  <a:pt x="1543049" y="1028700"/>
                </a:cubicBezTo>
                <a:cubicBezTo>
                  <a:pt x="1403320" y="1034962"/>
                  <a:pt x="1209551" y="1017072"/>
                  <a:pt x="1104138" y="1028700"/>
                </a:cubicBezTo>
                <a:cubicBezTo>
                  <a:pt x="998725" y="1040328"/>
                  <a:pt x="821820" y="997907"/>
                  <a:pt x="610364" y="1028700"/>
                </a:cubicBezTo>
                <a:cubicBezTo>
                  <a:pt x="398908" y="1059493"/>
                  <a:pt x="290846" y="1028454"/>
                  <a:pt x="171453" y="1028700"/>
                </a:cubicBezTo>
                <a:cubicBezTo>
                  <a:pt x="70086" y="1029796"/>
                  <a:pt x="-13130" y="942879"/>
                  <a:pt x="0" y="857247"/>
                </a:cubicBezTo>
                <a:cubicBezTo>
                  <a:pt x="-38352" y="746221"/>
                  <a:pt x="11302" y="621650"/>
                  <a:pt x="0" y="507492"/>
                </a:cubicBezTo>
                <a:cubicBezTo>
                  <a:pt x="-11302" y="393335"/>
                  <a:pt x="5508" y="283276"/>
                  <a:pt x="0" y="171453"/>
                </a:cubicBezTo>
                <a:close/>
              </a:path>
            </a:pathLst>
          </a:custGeom>
          <a:solidFill>
            <a:srgbClr val="FCFDBE"/>
          </a:solidFill>
          <a:ln w="38100">
            <a:solidFill>
              <a:srgbClr val="CEA5BF"/>
            </a:solidFill>
            <a:prstDash val="dashDot"/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>
                <a:solidFill>
                  <a:schemeClr val="tx1"/>
                </a:solidFill>
                <a:latin typeface="Bodoni MT" panose="02070603080606020203" pitchFamily="18" charset="0"/>
              </a:rPr>
              <a:t>comedor</a:t>
            </a:r>
          </a:p>
        </p:txBody>
      </p:sp>
      <p:sp>
        <p:nvSpPr>
          <p:cNvPr id="14" name="Recibir">
            <a:extLst>
              <a:ext uri="{FF2B5EF4-FFF2-40B4-BE49-F238E27FC236}">
                <a16:creationId xmlns:a16="http://schemas.microsoft.com/office/drawing/2014/main" id="{05BC4E2A-B55C-4ABB-B786-DAC76566C181}"/>
              </a:ext>
            </a:extLst>
          </p:cNvPr>
          <p:cNvSpPr/>
          <p:nvPr/>
        </p:nvSpPr>
        <p:spPr>
          <a:xfrm>
            <a:off x="9184481" y="3581400"/>
            <a:ext cx="2171700" cy="1028700"/>
          </a:xfrm>
          <a:custGeom>
            <a:avLst/>
            <a:gdLst>
              <a:gd name="connsiteX0" fmla="*/ 0 w 2171700"/>
              <a:gd name="connsiteY0" fmla="*/ 171453 h 1028700"/>
              <a:gd name="connsiteX1" fmla="*/ 171453 w 2171700"/>
              <a:gd name="connsiteY1" fmla="*/ 0 h 1028700"/>
              <a:gd name="connsiteX2" fmla="*/ 592076 w 2171700"/>
              <a:gd name="connsiteY2" fmla="*/ 0 h 1028700"/>
              <a:gd name="connsiteX3" fmla="*/ 1049274 w 2171700"/>
              <a:gd name="connsiteY3" fmla="*/ 0 h 1028700"/>
              <a:gd name="connsiteX4" fmla="*/ 1469897 w 2171700"/>
              <a:gd name="connsiteY4" fmla="*/ 0 h 1028700"/>
              <a:gd name="connsiteX5" fmla="*/ 2000247 w 2171700"/>
              <a:gd name="connsiteY5" fmla="*/ 0 h 1028700"/>
              <a:gd name="connsiteX6" fmla="*/ 2171700 w 2171700"/>
              <a:gd name="connsiteY6" fmla="*/ 171453 h 1028700"/>
              <a:gd name="connsiteX7" fmla="*/ 2171700 w 2171700"/>
              <a:gd name="connsiteY7" fmla="*/ 514350 h 1028700"/>
              <a:gd name="connsiteX8" fmla="*/ 2171700 w 2171700"/>
              <a:gd name="connsiteY8" fmla="*/ 857247 h 1028700"/>
              <a:gd name="connsiteX9" fmla="*/ 2000247 w 2171700"/>
              <a:gd name="connsiteY9" fmla="*/ 1028700 h 1028700"/>
              <a:gd name="connsiteX10" fmla="*/ 1561336 w 2171700"/>
              <a:gd name="connsiteY10" fmla="*/ 1028700 h 1028700"/>
              <a:gd name="connsiteX11" fmla="*/ 1159002 w 2171700"/>
              <a:gd name="connsiteY11" fmla="*/ 1028700 h 1028700"/>
              <a:gd name="connsiteX12" fmla="*/ 683515 w 2171700"/>
              <a:gd name="connsiteY12" fmla="*/ 1028700 h 1028700"/>
              <a:gd name="connsiteX13" fmla="*/ 171453 w 2171700"/>
              <a:gd name="connsiteY13" fmla="*/ 1028700 h 1028700"/>
              <a:gd name="connsiteX14" fmla="*/ 0 w 2171700"/>
              <a:gd name="connsiteY14" fmla="*/ 857247 h 1028700"/>
              <a:gd name="connsiteX15" fmla="*/ 0 w 2171700"/>
              <a:gd name="connsiteY15" fmla="*/ 500634 h 1028700"/>
              <a:gd name="connsiteX16" fmla="*/ 0 w 2171700"/>
              <a:gd name="connsiteY16" fmla="*/ 171453 h 102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171700" h="1028700" fill="none" extrusionOk="0">
                <a:moveTo>
                  <a:pt x="0" y="171453"/>
                </a:moveTo>
                <a:cubicBezTo>
                  <a:pt x="-2799" y="81766"/>
                  <a:pt x="88847" y="8980"/>
                  <a:pt x="171453" y="0"/>
                </a:cubicBezTo>
                <a:cubicBezTo>
                  <a:pt x="337817" y="-24536"/>
                  <a:pt x="502166" y="12517"/>
                  <a:pt x="592076" y="0"/>
                </a:cubicBezTo>
                <a:cubicBezTo>
                  <a:pt x="681986" y="-12517"/>
                  <a:pt x="895140" y="27696"/>
                  <a:pt x="1049274" y="0"/>
                </a:cubicBezTo>
                <a:cubicBezTo>
                  <a:pt x="1203408" y="-27696"/>
                  <a:pt x="1310775" y="48760"/>
                  <a:pt x="1469897" y="0"/>
                </a:cubicBezTo>
                <a:cubicBezTo>
                  <a:pt x="1629019" y="-48760"/>
                  <a:pt x="1864860" y="28730"/>
                  <a:pt x="2000247" y="0"/>
                </a:cubicBezTo>
                <a:cubicBezTo>
                  <a:pt x="2083249" y="-662"/>
                  <a:pt x="2177258" y="81547"/>
                  <a:pt x="2171700" y="171453"/>
                </a:cubicBezTo>
                <a:cubicBezTo>
                  <a:pt x="2176768" y="326760"/>
                  <a:pt x="2149240" y="399470"/>
                  <a:pt x="2171700" y="514350"/>
                </a:cubicBezTo>
                <a:cubicBezTo>
                  <a:pt x="2194160" y="629230"/>
                  <a:pt x="2148153" y="729342"/>
                  <a:pt x="2171700" y="857247"/>
                </a:cubicBezTo>
                <a:cubicBezTo>
                  <a:pt x="2171313" y="943913"/>
                  <a:pt x="2101533" y="1032855"/>
                  <a:pt x="2000247" y="1028700"/>
                </a:cubicBezTo>
                <a:cubicBezTo>
                  <a:pt x="1896927" y="1068995"/>
                  <a:pt x="1704159" y="993606"/>
                  <a:pt x="1561336" y="1028700"/>
                </a:cubicBezTo>
                <a:cubicBezTo>
                  <a:pt x="1418513" y="1063794"/>
                  <a:pt x="1275934" y="1016220"/>
                  <a:pt x="1159002" y="1028700"/>
                </a:cubicBezTo>
                <a:cubicBezTo>
                  <a:pt x="1042070" y="1041180"/>
                  <a:pt x="805846" y="999545"/>
                  <a:pt x="683515" y="1028700"/>
                </a:cubicBezTo>
                <a:cubicBezTo>
                  <a:pt x="561184" y="1057855"/>
                  <a:pt x="362929" y="1026559"/>
                  <a:pt x="171453" y="1028700"/>
                </a:cubicBezTo>
                <a:cubicBezTo>
                  <a:pt x="64790" y="1035413"/>
                  <a:pt x="1402" y="955738"/>
                  <a:pt x="0" y="857247"/>
                </a:cubicBezTo>
                <a:cubicBezTo>
                  <a:pt x="-34936" y="687297"/>
                  <a:pt x="294" y="589040"/>
                  <a:pt x="0" y="500634"/>
                </a:cubicBezTo>
                <a:cubicBezTo>
                  <a:pt x="-294" y="412228"/>
                  <a:pt x="20715" y="283060"/>
                  <a:pt x="0" y="171453"/>
                </a:cubicBezTo>
                <a:close/>
              </a:path>
              <a:path w="2171700" h="1028700" stroke="0" extrusionOk="0">
                <a:moveTo>
                  <a:pt x="0" y="171453"/>
                </a:moveTo>
                <a:cubicBezTo>
                  <a:pt x="-6886" y="72514"/>
                  <a:pt x="51105" y="9629"/>
                  <a:pt x="171453" y="0"/>
                </a:cubicBezTo>
                <a:cubicBezTo>
                  <a:pt x="275147" y="-36287"/>
                  <a:pt x="554405" y="1370"/>
                  <a:pt x="665227" y="0"/>
                </a:cubicBezTo>
                <a:cubicBezTo>
                  <a:pt x="776049" y="-1370"/>
                  <a:pt x="886627" y="8602"/>
                  <a:pt x="1104138" y="0"/>
                </a:cubicBezTo>
                <a:cubicBezTo>
                  <a:pt x="1321649" y="-8602"/>
                  <a:pt x="1404479" y="27583"/>
                  <a:pt x="1524761" y="0"/>
                </a:cubicBezTo>
                <a:cubicBezTo>
                  <a:pt x="1645043" y="-27583"/>
                  <a:pt x="1887247" y="16615"/>
                  <a:pt x="2000247" y="0"/>
                </a:cubicBezTo>
                <a:cubicBezTo>
                  <a:pt x="2095878" y="-1934"/>
                  <a:pt x="2164303" y="75629"/>
                  <a:pt x="2171700" y="171453"/>
                </a:cubicBezTo>
                <a:cubicBezTo>
                  <a:pt x="2210165" y="250660"/>
                  <a:pt x="2149196" y="382156"/>
                  <a:pt x="2171700" y="514350"/>
                </a:cubicBezTo>
                <a:cubicBezTo>
                  <a:pt x="2194204" y="646544"/>
                  <a:pt x="2154165" y="734601"/>
                  <a:pt x="2171700" y="857247"/>
                </a:cubicBezTo>
                <a:cubicBezTo>
                  <a:pt x="2191330" y="956658"/>
                  <a:pt x="2084141" y="1026954"/>
                  <a:pt x="2000247" y="1028700"/>
                </a:cubicBezTo>
                <a:cubicBezTo>
                  <a:pt x="1889439" y="1033011"/>
                  <a:pt x="1682778" y="1022438"/>
                  <a:pt x="1543049" y="1028700"/>
                </a:cubicBezTo>
                <a:cubicBezTo>
                  <a:pt x="1403320" y="1034962"/>
                  <a:pt x="1209551" y="1017072"/>
                  <a:pt x="1104138" y="1028700"/>
                </a:cubicBezTo>
                <a:cubicBezTo>
                  <a:pt x="998725" y="1040328"/>
                  <a:pt x="821820" y="997907"/>
                  <a:pt x="610364" y="1028700"/>
                </a:cubicBezTo>
                <a:cubicBezTo>
                  <a:pt x="398908" y="1059493"/>
                  <a:pt x="290846" y="1028454"/>
                  <a:pt x="171453" y="1028700"/>
                </a:cubicBezTo>
                <a:cubicBezTo>
                  <a:pt x="70086" y="1029796"/>
                  <a:pt x="-13130" y="942879"/>
                  <a:pt x="0" y="857247"/>
                </a:cubicBezTo>
                <a:cubicBezTo>
                  <a:pt x="-38352" y="746221"/>
                  <a:pt x="11302" y="621650"/>
                  <a:pt x="0" y="507492"/>
                </a:cubicBezTo>
                <a:cubicBezTo>
                  <a:pt x="-11302" y="393335"/>
                  <a:pt x="5508" y="283276"/>
                  <a:pt x="0" y="171453"/>
                </a:cubicBezTo>
                <a:close/>
              </a:path>
            </a:pathLst>
          </a:custGeom>
          <a:solidFill>
            <a:srgbClr val="FCFDBE"/>
          </a:solidFill>
          <a:ln w="38100">
            <a:solidFill>
              <a:srgbClr val="CEA5BF"/>
            </a:solidFill>
            <a:prstDash val="dashDot"/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>
                <a:solidFill>
                  <a:schemeClr val="tx1"/>
                </a:solidFill>
                <a:latin typeface="Bodoni MT" panose="02070603080606020203" pitchFamily="18" charset="0"/>
              </a:rPr>
              <a:t>recibir</a:t>
            </a:r>
          </a:p>
        </p:txBody>
      </p:sp>
      <p:sp>
        <p:nvSpPr>
          <p:cNvPr id="15" name="rodar">
            <a:extLst>
              <a:ext uri="{FF2B5EF4-FFF2-40B4-BE49-F238E27FC236}">
                <a16:creationId xmlns:a16="http://schemas.microsoft.com/office/drawing/2014/main" id="{9905F63C-D360-4C99-A12E-3A402F72CC6E}"/>
              </a:ext>
            </a:extLst>
          </p:cNvPr>
          <p:cNvSpPr/>
          <p:nvPr/>
        </p:nvSpPr>
        <p:spPr>
          <a:xfrm>
            <a:off x="9210675" y="5262831"/>
            <a:ext cx="2171700" cy="1028700"/>
          </a:xfrm>
          <a:custGeom>
            <a:avLst/>
            <a:gdLst>
              <a:gd name="connsiteX0" fmla="*/ 0 w 2171700"/>
              <a:gd name="connsiteY0" fmla="*/ 171453 h 1028700"/>
              <a:gd name="connsiteX1" fmla="*/ 171453 w 2171700"/>
              <a:gd name="connsiteY1" fmla="*/ 0 h 1028700"/>
              <a:gd name="connsiteX2" fmla="*/ 592076 w 2171700"/>
              <a:gd name="connsiteY2" fmla="*/ 0 h 1028700"/>
              <a:gd name="connsiteX3" fmla="*/ 1049274 w 2171700"/>
              <a:gd name="connsiteY3" fmla="*/ 0 h 1028700"/>
              <a:gd name="connsiteX4" fmla="*/ 1469897 w 2171700"/>
              <a:gd name="connsiteY4" fmla="*/ 0 h 1028700"/>
              <a:gd name="connsiteX5" fmla="*/ 2000247 w 2171700"/>
              <a:gd name="connsiteY5" fmla="*/ 0 h 1028700"/>
              <a:gd name="connsiteX6" fmla="*/ 2171700 w 2171700"/>
              <a:gd name="connsiteY6" fmla="*/ 171453 h 1028700"/>
              <a:gd name="connsiteX7" fmla="*/ 2171700 w 2171700"/>
              <a:gd name="connsiteY7" fmla="*/ 514350 h 1028700"/>
              <a:gd name="connsiteX8" fmla="*/ 2171700 w 2171700"/>
              <a:gd name="connsiteY8" fmla="*/ 857247 h 1028700"/>
              <a:gd name="connsiteX9" fmla="*/ 2000247 w 2171700"/>
              <a:gd name="connsiteY9" fmla="*/ 1028700 h 1028700"/>
              <a:gd name="connsiteX10" fmla="*/ 1561336 w 2171700"/>
              <a:gd name="connsiteY10" fmla="*/ 1028700 h 1028700"/>
              <a:gd name="connsiteX11" fmla="*/ 1159002 w 2171700"/>
              <a:gd name="connsiteY11" fmla="*/ 1028700 h 1028700"/>
              <a:gd name="connsiteX12" fmla="*/ 683515 w 2171700"/>
              <a:gd name="connsiteY12" fmla="*/ 1028700 h 1028700"/>
              <a:gd name="connsiteX13" fmla="*/ 171453 w 2171700"/>
              <a:gd name="connsiteY13" fmla="*/ 1028700 h 1028700"/>
              <a:gd name="connsiteX14" fmla="*/ 0 w 2171700"/>
              <a:gd name="connsiteY14" fmla="*/ 857247 h 1028700"/>
              <a:gd name="connsiteX15" fmla="*/ 0 w 2171700"/>
              <a:gd name="connsiteY15" fmla="*/ 500634 h 1028700"/>
              <a:gd name="connsiteX16" fmla="*/ 0 w 2171700"/>
              <a:gd name="connsiteY16" fmla="*/ 171453 h 102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171700" h="1028700" fill="none" extrusionOk="0">
                <a:moveTo>
                  <a:pt x="0" y="171453"/>
                </a:moveTo>
                <a:cubicBezTo>
                  <a:pt x="-2799" y="81766"/>
                  <a:pt x="88847" y="8980"/>
                  <a:pt x="171453" y="0"/>
                </a:cubicBezTo>
                <a:cubicBezTo>
                  <a:pt x="337817" y="-24536"/>
                  <a:pt x="502166" y="12517"/>
                  <a:pt x="592076" y="0"/>
                </a:cubicBezTo>
                <a:cubicBezTo>
                  <a:pt x="681986" y="-12517"/>
                  <a:pt x="895140" y="27696"/>
                  <a:pt x="1049274" y="0"/>
                </a:cubicBezTo>
                <a:cubicBezTo>
                  <a:pt x="1203408" y="-27696"/>
                  <a:pt x="1310775" y="48760"/>
                  <a:pt x="1469897" y="0"/>
                </a:cubicBezTo>
                <a:cubicBezTo>
                  <a:pt x="1629019" y="-48760"/>
                  <a:pt x="1864860" y="28730"/>
                  <a:pt x="2000247" y="0"/>
                </a:cubicBezTo>
                <a:cubicBezTo>
                  <a:pt x="2083249" y="-662"/>
                  <a:pt x="2177258" y="81547"/>
                  <a:pt x="2171700" y="171453"/>
                </a:cubicBezTo>
                <a:cubicBezTo>
                  <a:pt x="2176768" y="326760"/>
                  <a:pt x="2149240" y="399470"/>
                  <a:pt x="2171700" y="514350"/>
                </a:cubicBezTo>
                <a:cubicBezTo>
                  <a:pt x="2194160" y="629230"/>
                  <a:pt x="2148153" y="729342"/>
                  <a:pt x="2171700" y="857247"/>
                </a:cubicBezTo>
                <a:cubicBezTo>
                  <a:pt x="2171313" y="943913"/>
                  <a:pt x="2101533" y="1032855"/>
                  <a:pt x="2000247" y="1028700"/>
                </a:cubicBezTo>
                <a:cubicBezTo>
                  <a:pt x="1896927" y="1068995"/>
                  <a:pt x="1704159" y="993606"/>
                  <a:pt x="1561336" y="1028700"/>
                </a:cubicBezTo>
                <a:cubicBezTo>
                  <a:pt x="1418513" y="1063794"/>
                  <a:pt x="1275934" y="1016220"/>
                  <a:pt x="1159002" y="1028700"/>
                </a:cubicBezTo>
                <a:cubicBezTo>
                  <a:pt x="1042070" y="1041180"/>
                  <a:pt x="805846" y="999545"/>
                  <a:pt x="683515" y="1028700"/>
                </a:cubicBezTo>
                <a:cubicBezTo>
                  <a:pt x="561184" y="1057855"/>
                  <a:pt x="362929" y="1026559"/>
                  <a:pt x="171453" y="1028700"/>
                </a:cubicBezTo>
                <a:cubicBezTo>
                  <a:pt x="64790" y="1035413"/>
                  <a:pt x="1402" y="955738"/>
                  <a:pt x="0" y="857247"/>
                </a:cubicBezTo>
                <a:cubicBezTo>
                  <a:pt x="-34936" y="687297"/>
                  <a:pt x="294" y="589040"/>
                  <a:pt x="0" y="500634"/>
                </a:cubicBezTo>
                <a:cubicBezTo>
                  <a:pt x="-294" y="412228"/>
                  <a:pt x="20715" y="283060"/>
                  <a:pt x="0" y="171453"/>
                </a:cubicBezTo>
                <a:close/>
              </a:path>
              <a:path w="2171700" h="1028700" stroke="0" extrusionOk="0">
                <a:moveTo>
                  <a:pt x="0" y="171453"/>
                </a:moveTo>
                <a:cubicBezTo>
                  <a:pt x="-6886" y="72514"/>
                  <a:pt x="51105" y="9629"/>
                  <a:pt x="171453" y="0"/>
                </a:cubicBezTo>
                <a:cubicBezTo>
                  <a:pt x="275147" y="-36287"/>
                  <a:pt x="554405" y="1370"/>
                  <a:pt x="665227" y="0"/>
                </a:cubicBezTo>
                <a:cubicBezTo>
                  <a:pt x="776049" y="-1370"/>
                  <a:pt x="886627" y="8602"/>
                  <a:pt x="1104138" y="0"/>
                </a:cubicBezTo>
                <a:cubicBezTo>
                  <a:pt x="1321649" y="-8602"/>
                  <a:pt x="1404479" y="27583"/>
                  <a:pt x="1524761" y="0"/>
                </a:cubicBezTo>
                <a:cubicBezTo>
                  <a:pt x="1645043" y="-27583"/>
                  <a:pt x="1887247" y="16615"/>
                  <a:pt x="2000247" y="0"/>
                </a:cubicBezTo>
                <a:cubicBezTo>
                  <a:pt x="2095878" y="-1934"/>
                  <a:pt x="2164303" y="75629"/>
                  <a:pt x="2171700" y="171453"/>
                </a:cubicBezTo>
                <a:cubicBezTo>
                  <a:pt x="2210165" y="250660"/>
                  <a:pt x="2149196" y="382156"/>
                  <a:pt x="2171700" y="514350"/>
                </a:cubicBezTo>
                <a:cubicBezTo>
                  <a:pt x="2194204" y="646544"/>
                  <a:pt x="2154165" y="734601"/>
                  <a:pt x="2171700" y="857247"/>
                </a:cubicBezTo>
                <a:cubicBezTo>
                  <a:pt x="2191330" y="956658"/>
                  <a:pt x="2084141" y="1026954"/>
                  <a:pt x="2000247" y="1028700"/>
                </a:cubicBezTo>
                <a:cubicBezTo>
                  <a:pt x="1889439" y="1033011"/>
                  <a:pt x="1682778" y="1022438"/>
                  <a:pt x="1543049" y="1028700"/>
                </a:cubicBezTo>
                <a:cubicBezTo>
                  <a:pt x="1403320" y="1034962"/>
                  <a:pt x="1209551" y="1017072"/>
                  <a:pt x="1104138" y="1028700"/>
                </a:cubicBezTo>
                <a:cubicBezTo>
                  <a:pt x="998725" y="1040328"/>
                  <a:pt x="821820" y="997907"/>
                  <a:pt x="610364" y="1028700"/>
                </a:cubicBezTo>
                <a:cubicBezTo>
                  <a:pt x="398908" y="1059493"/>
                  <a:pt x="290846" y="1028454"/>
                  <a:pt x="171453" y="1028700"/>
                </a:cubicBezTo>
                <a:cubicBezTo>
                  <a:pt x="70086" y="1029796"/>
                  <a:pt x="-13130" y="942879"/>
                  <a:pt x="0" y="857247"/>
                </a:cubicBezTo>
                <a:cubicBezTo>
                  <a:pt x="-38352" y="746221"/>
                  <a:pt x="11302" y="621650"/>
                  <a:pt x="0" y="507492"/>
                </a:cubicBezTo>
                <a:cubicBezTo>
                  <a:pt x="-11302" y="393335"/>
                  <a:pt x="5508" y="283276"/>
                  <a:pt x="0" y="171453"/>
                </a:cubicBezTo>
                <a:close/>
              </a:path>
            </a:pathLst>
          </a:custGeom>
          <a:solidFill>
            <a:srgbClr val="FCFDBE"/>
          </a:solidFill>
          <a:ln w="38100">
            <a:solidFill>
              <a:srgbClr val="CEA5BF"/>
            </a:solidFill>
            <a:prstDash val="dashDot"/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>
                <a:solidFill>
                  <a:schemeClr val="tx1"/>
                </a:solidFill>
                <a:latin typeface="Bodoni MT" panose="02070603080606020203" pitchFamily="18" charset="0"/>
              </a:rPr>
              <a:t>rodar</a:t>
            </a:r>
          </a:p>
        </p:txBody>
      </p:sp>
      <p:sp>
        <p:nvSpPr>
          <p:cNvPr id="16" name="flor">
            <a:extLst>
              <a:ext uri="{FF2B5EF4-FFF2-40B4-BE49-F238E27FC236}">
                <a16:creationId xmlns:a16="http://schemas.microsoft.com/office/drawing/2014/main" id="{EFCDC059-DE1F-4B0C-B283-6FA4B5DBD947}"/>
              </a:ext>
            </a:extLst>
          </p:cNvPr>
          <p:cNvSpPr/>
          <p:nvPr/>
        </p:nvSpPr>
        <p:spPr>
          <a:xfrm>
            <a:off x="6276975" y="5262831"/>
            <a:ext cx="2171700" cy="1028700"/>
          </a:xfrm>
          <a:custGeom>
            <a:avLst/>
            <a:gdLst>
              <a:gd name="connsiteX0" fmla="*/ 0 w 2171700"/>
              <a:gd name="connsiteY0" fmla="*/ 171453 h 1028700"/>
              <a:gd name="connsiteX1" fmla="*/ 171453 w 2171700"/>
              <a:gd name="connsiteY1" fmla="*/ 0 h 1028700"/>
              <a:gd name="connsiteX2" fmla="*/ 592076 w 2171700"/>
              <a:gd name="connsiteY2" fmla="*/ 0 h 1028700"/>
              <a:gd name="connsiteX3" fmla="*/ 1049274 w 2171700"/>
              <a:gd name="connsiteY3" fmla="*/ 0 h 1028700"/>
              <a:gd name="connsiteX4" fmla="*/ 1469897 w 2171700"/>
              <a:gd name="connsiteY4" fmla="*/ 0 h 1028700"/>
              <a:gd name="connsiteX5" fmla="*/ 2000247 w 2171700"/>
              <a:gd name="connsiteY5" fmla="*/ 0 h 1028700"/>
              <a:gd name="connsiteX6" fmla="*/ 2171700 w 2171700"/>
              <a:gd name="connsiteY6" fmla="*/ 171453 h 1028700"/>
              <a:gd name="connsiteX7" fmla="*/ 2171700 w 2171700"/>
              <a:gd name="connsiteY7" fmla="*/ 514350 h 1028700"/>
              <a:gd name="connsiteX8" fmla="*/ 2171700 w 2171700"/>
              <a:gd name="connsiteY8" fmla="*/ 857247 h 1028700"/>
              <a:gd name="connsiteX9" fmla="*/ 2000247 w 2171700"/>
              <a:gd name="connsiteY9" fmla="*/ 1028700 h 1028700"/>
              <a:gd name="connsiteX10" fmla="*/ 1561336 w 2171700"/>
              <a:gd name="connsiteY10" fmla="*/ 1028700 h 1028700"/>
              <a:gd name="connsiteX11" fmla="*/ 1159002 w 2171700"/>
              <a:gd name="connsiteY11" fmla="*/ 1028700 h 1028700"/>
              <a:gd name="connsiteX12" fmla="*/ 683515 w 2171700"/>
              <a:gd name="connsiteY12" fmla="*/ 1028700 h 1028700"/>
              <a:gd name="connsiteX13" fmla="*/ 171453 w 2171700"/>
              <a:gd name="connsiteY13" fmla="*/ 1028700 h 1028700"/>
              <a:gd name="connsiteX14" fmla="*/ 0 w 2171700"/>
              <a:gd name="connsiteY14" fmla="*/ 857247 h 1028700"/>
              <a:gd name="connsiteX15" fmla="*/ 0 w 2171700"/>
              <a:gd name="connsiteY15" fmla="*/ 500634 h 1028700"/>
              <a:gd name="connsiteX16" fmla="*/ 0 w 2171700"/>
              <a:gd name="connsiteY16" fmla="*/ 171453 h 102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171700" h="1028700" fill="none" extrusionOk="0">
                <a:moveTo>
                  <a:pt x="0" y="171453"/>
                </a:moveTo>
                <a:cubicBezTo>
                  <a:pt x="-2799" y="81766"/>
                  <a:pt x="88847" y="8980"/>
                  <a:pt x="171453" y="0"/>
                </a:cubicBezTo>
                <a:cubicBezTo>
                  <a:pt x="337817" y="-24536"/>
                  <a:pt x="502166" y="12517"/>
                  <a:pt x="592076" y="0"/>
                </a:cubicBezTo>
                <a:cubicBezTo>
                  <a:pt x="681986" y="-12517"/>
                  <a:pt x="895140" y="27696"/>
                  <a:pt x="1049274" y="0"/>
                </a:cubicBezTo>
                <a:cubicBezTo>
                  <a:pt x="1203408" y="-27696"/>
                  <a:pt x="1310775" y="48760"/>
                  <a:pt x="1469897" y="0"/>
                </a:cubicBezTo>
                <a:cubicBezTo>
                  <a:pt x="1629019" y="-48760"/>
                  <a:pt x="1864860" y="28730"/>
                  <a:pt x="2000247" y="0"/>
                </a:cubicBezTo>
                <a:cubicBezTo>
                  <a:pt x="2083249" y="-662"/>
                  <a:pt x="2177258" y="81547"/>
                  <a:pt x="2171700" y="171453"/>
                </a:cubicBezTo>
                <a:cubicBezTo>
                  <a:pt x="2176768" y="326760"/>
                  <a:pt x="2149240" y="399470"/>
                  <a:pt x="2171700" y="514350"/>
                </a:cubicBezTo>
                <a:cubicBezTo>
                  <a:pt x="2194160" y="629230"/>
                  <a:pt x="2148153" y="729342"/>
                  <a:pt x="2171700" y="857247"/>
                </a:cubicBezTo>
                <a:cubicBezTo>
                  <a:pt x="2171313" y="943913"/>
                  <a:pt x="2101533" y="1032855"/>
                  <a:pt x="2000247" y="1028700"/>
                </a:cubicBezTo>
                <a:cubicBezTo>
                  <a:pt x="1896927" y="1068995"/>
                  <a:pt x="1704159" y="993606"/>
                  <a:pt x="1561336" y="1028700"/>
                </a:cubicBezTo>
                <a:cubicBezTo>
                  <a:pt x="1418513" y="1063794"/>
                  <a:pt x="1275934" y="1016220"/>
                  <a:pt x="1159002" y="1028700"/>
                </a:cubicBezTo>
                <a:cubicBezTo>
                  <a:pt x="1042070" y="1041180"/>
                  <a:pt x="805846" y="999545"/>
                  <a:pt x="683515" y="1028700"/>
                </a:cubicBezTo>
                <a:cubicBezTo>
                  <a:pt x="561184" y="1057855"/>
                  <a:pt x="362929" y="1026559"/>
                  <a:pt x="171453" y="1028700"/>
                </a:cubicBezTo>
                <a:cubicBezTo>
                  <a:pt x="64790" y="1035413"/>
                  <a:pt x="1402" y="955738"/>
                  <a:pt x="0" y="857247"/>
                </a:cubicBezTo>
                <a:cubicBezTo>
                  <a:pt x="-34936" y="687297"/>
                  <a:pt x="294" y="589040"/>
                  <a:pt x="0" y="500634"/>
                </a:cubicBezTo>
                <a:cubicBezTo>
                  <a:pt x="-294" y="412228"/>
                  <a:pt x="20715" y="283060"/>
                  <a:pt x="0" y="171453"/>
                </a:cubicBezTo>
                <a:close/>
              </a:path>
              <a:path w="2171700" h="1028700" stroke="0" extrusionOk="0">
                <a:moveTo>
                  <a:pt x="0" y="171453"/>
                </a:moveTo>
                <a:cubicBezTo>
                  <a:pt x="-6886" y="72514"/>
                  <a:pt x="51105" y="9629"/>
                  <a:pt x="171453" y="0"/>
                </a:cubicBezTo>
                <a:cubicBezTo>
                  <a:pt x="275147" y="-36287"/>
                  <a:pt x="554405" y="1370"/>
                  <a:pt x="665227" y="0"/>
                </a:cubicBezTo>
                <a:cubicBezTo>
                  <a:pt x="776049" y="-1370"/>
                  <a:pt x="886627" y="8602"/>
                  <a:pt x="1104138" y="0"/>
                </a:cubicBezTo>
                <a:cubicBezTo>
                  <a:pt x="1321649" y="-8602"/>
                  <a:pt x="1404479" y="27583"/>
                  <a:pt x="1524761" y="0"/>
                </a:cubicBezTo>
                <a:cubicBezTo>
                  <a:pt x="1645043" y="-27583"/>
                  <a:pt x="1887247" y="16615"/>
                  <a:pt x="2000247" y="0"/>
                </a:cubicBezTo>
                <a:cubicBezTo>
                  <a:pt x="2095878" y="-1934"/>
                  <a:pt x="2164303" y="75629"/>
                  <a:pt x="2171700" y="171453"/>
                </a:cubicBezTo>
                <a:cubicBezTo>
                  <a:pt x="2210165" y="250660"/>
                  <a:pt x="2149196" y="382156"/>
                  <a:pt x="2171700" y="514350"/>
                </a:cubicBezTo>
                <a:cubicBezTo>
                  <a:pt x="2194204" y="646544"/>
                  <a:pt x="2154165" y="734601"/>
                  <a:pt x="2171700" y="857247"/>
                </a:cubicBezTo>
                <a:cubicBezTo>
                  <a:pt x="2191330" y="956658"/>
                  <a:pt x="2084141" y="1026954"/>
                  <a:pt x="2000247" y="1028700"/>
                </a:cubicBezTo>
                <a:cubicBezTo>
                  <a:pt x="1889439" y="1033011"/>
                  <a:pt x="1682778" y="1022438"/>
                  <a:pt x="1543049" y="1028700"/>
                </a:cubicBezTo>
                <a:cubicBezTo>
                  <a:pt x="1403320" y="1034962"/>
                  <a:pt x="1209551" y="1017072"/>
                  <a:pt x="1104138" y="1028700"/>
                </a:cubicBezTo>
                <a:cubicBezTo>
                  <a:pt x="998725" y="1040328"/>
                  <a:pt x="821820" y="997907"/>
                  <a:pt x="610364" y="1028700"/>
                </a:cubicBezTo>
                <a:cubicBezTo>
                  <a:pt x="398908" y="1059493"/>
                  <a:pt x="290846" y="1028454"/>
                  <a:pt x="171453" y="1028700"/>
                </a:cubicBezTo>
                <a:cubicBezTo>
                  <a:pt x="70086" y="1029796"/>
                  <a:pt x="-13130" y="942879"/>
                  <a:pt x="0" y="857247"/>
                </a:cubicBezTo>
                <a:cubicBezTo>
                  <a:pt x="-38352" y="746221"/>
                  <a:pt x="11302" y="621650"/>
                  <a:pt x="0" y="507492"/>
                </a:cubicBezTo>
                <a:cubicBezTo>
                  <a:pt x="-11302" y="393335"/>
                  <a:pt x="5508" y="283276"/>
                  <a:pt x="0" y="171453"/>
                </a:cubicBezTo>
                <a:close/>
              </a:path>
            </a:pathLst>
          </a:custGeom>
          <a:solidFill>
            <a:srgbClr val="FCFDBE"/>
          </a:solidFill>
          <a:ln w="38100">
            <a:solidFill>
              <a:srgbClr val="CEA5BF"/>
            </a:solidFill>
            <a:prstDash val="dashDot"/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>
                <a:solidFill>
                  <a:schemeClr val="tx1"/>
                </a:solidFill>
                <a:latin typeface="Bodoni MT" panose="02070603080606020203" pitchFamily="18" charset="0"/>
              </a:rPr>
              <a:t>flor</a:t>
            </a:r>
          </a:p>
        </p:txBody>
      </p:sp>
      <p:sp>
        <p:nvSpPr>
          <p:cNvPr id="17" name="recogedor">
            <a:extLst>
              <a:ext uri="{FF2B5EF4-FFF2-40B4-BE49-F238E27FC236}">
                <a16:creationId xmlns:a16="http://schemas.microsoft.com/office/drawing/2014/main" id="{056251DA-2CEF-4C60-8A3B-DBB043FB9138}"/>
              </a:ext>
            </a:extLst>
          </p:cNvPr>
          <p:cNvSpPr/>
          <p:nvPr/>
        </p:nvSpPr>
        <p:spPr>
          <a:xfrm>
            <a:off x="3343275" y="5262831"/>
            <a:ext cx="2171700" cy="1028700"/>
          </a:xfrm>
          <a:custGeom>
            <a:avLst/>
            <a:gdLst>
              <a:gd name="connsiteX0" fmla="*/ 0 w 2171700"/>
              <a:gd name="connsiteY0" fmla="*/ 171453 h 1028700"/>
              <a:gd name="connsiteX1" fmla="*/ 171453 w 2171700"/>
              <a:gd name="connsiteY1" fmla="*/ 0 h 1028700"/>
              <a:gd name="connsiteX2" fmla="*/ 592076 w 2171700"/>
              <a:gd name="connsiteY2" fmla="*/ 0 h 1028700"/>
              <a:gd name="connsiteX3" fmla="*/ 1049274 w 2171700"/>
              <a:gd name="connsiteY3" fmla="*/ 0 h 1028700"/>
              <a:gd name="connsiteX4" fmla="*/ 1469897 w 2171700"/>
              <a:gd name="connsiteY4" fmla="*/ 0 h 1028700"/>
              <a:gd name="connsiteX5" fmla="*/ 2000247 w 2171700"/>
              <a:gd name="connsiteY5" fmla="*/ 0 h 1028700"/>
              <a:gd name="connsiteX6" fmla="*/ 2171700 w 2171700"/>
              <a:gd name="connsiteY6" fmla="*/ 171453 h 1028700"/>
              <a:gd name="connsiteX7" fmla="*/ 2171700 w 2171700"/>
              <a:gd name="connsiteY7" fmla="*/ 514350 h 1028700"/>
              <a:gd name="connsiteX8" fmla="*/ 2171700 w 2171700"/>
              <a:gd name="connsiteY8" fmla="*/ 857247 h 1028700"/>
              <a:gd name="connsiteX9" fmla="*/ 2000247 w 2171700"/>
              <a:gd name="connsiteY9" fmla="*/ 1028700 h 1028700"/>
              <a:gd name="connsiteX10" fmla="*/ 1561336 w 2171700"/>
              <a:gd name="connsiteY10" fmla="*/ 1028700 h 1028700"/>
              <a:gd name="connsiteX11" fmla="*/ 1159002 w 2171700"/>
              <a:gd name="connsiteY11" fmla="*/ 1028700 h 1028700"/>
              <a:gd name="connsiteX12" fmla="*/ 683515 w 2171700"/>
              <a:gd name="connsiteY12" fmla="*/ 1028700 h 1028700"/>
              <a:gd name="connsiteX13" fmla="*/ 171453 w 2171700"/>
              <a:gd name="connsiteY13" fmla="*/ 1028700 h 1028700"/>
              <a:gd name="connsiteX14" fmla="*/ 0 w 2171700"/>
              <a:gd name="connsiteY14" fmla="*/ 857247 h 1028700"/>
              <a:gd name="connsiteX15" fmla="*/ 0 w 2171700"/>
              <a:gd name="connsiteY15" fmla="*/ 500634 h 1028700"/>
              <a:gd name="connsiteX16" fmla="*/ 0 w 2171700"/>
              <a:gd name="connsiteY16" fmla="*/ 171453 h 102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171700" h="1028700" fill="none" extrusionOk="0">
                <a:moveTo>
                  <a:pt x="0" y="171453"/>
                </a:moveTo>
                <a:cubicBezTo>
                  <a:pt x="-2799" y="81766"/>
                  <a:pt x="88847" y="8980"/>
                  <a:pt x="171453" y="0"/>
                </a:cubicBezTo>
                <a:cubicBezTo>
                  <a:pt x="337817" y="-24536"/>
                  <a:pt x="502166" y="12517"/>
                  <a:pt x="592076" y="0"/>
                </a:cubicBezTo>
                <a:cubicBezTo>
                  <a:pt x="681986" y="-12517"/>
                  <a:pt x="895140" y="27696"/>
                  <a:pt x="1049274" y="0"/>
                </a:cubicBezTo>
                <a:cubicBezTo>
                  <a:pt x="1203408" y="-27696"/>
                  <a:pt x="1310775" y="48760"/>
                  <a:pt x="1469897" y="0"/>
                </a:cubicBezTo>
                <a:cubicBezTo>
                  <a:pt x="1629019" y="-48760"/>
                  <a:pt x="1864860" y="28730"/>
                  <a:pt x="2000247" y="0"/>
                </a:cubicBezTo>
                <a:cubicBezTo>
                  <a:pt x="2083249" y="-662"/>
                  <a:pt x="2177258" y="81547"/>
                  <a:pt x="2171700" y="171453"/>
                </a:cubicBezTo>
                <a:cubicBezTo>
                  <a:pt x="2176768" y="326760"/>
                  <a:pt x="2149240" y="399470"/>
                  <a:pt x="2171700" y="514350"/>
                </a:cubicBezTo>
                <a:cubicBezTo>
                  <a:pt x="2194160" y="629230"/>
                  <a:pt x="2148153" y="729342"/>
                  <a:pt x="2171700" y="857247"/>
                </a:cubicBezTo>
                <a:cubicBezTo>
                  <a:pt x="2171313" y="943913"/>
                  <a:pt x="2101533" y="1032855"/>
                  <a:pt x="2000247" y="1028700"/>
                </a:cubicBezTo>
                <a:cubicBezTo>
                  <a:pt x="1896927" y="1068995"/>
                  <a:pt x="1704159" y="993606"/>
                  <a:pt x="1561336" y="1028700"/>
                </a:cubicBezTo>
                <a:cubicBezTo>
                  <a:pt x="1418513" y="1063794"/>
                  <a:pt x="1275934" y="1016220"/>
                  <a:pt x="1159002" y="1028700"/>
                </a:cubicBezTo>
                <a:cubicBezTo>
                  <a:pt x="1042070" y="1041180"/>
                  <a:pt x="805846" y="999545"/>
                  <a:pt x="683515" y="1028700"/>
                </a:cubicBezTo>
                <a:cubicBezTo>
                  <a:pt x="561184" y="1057855"/>
                  <a:pt x="362929" y="1026559"/>
                  <a:pt x="171453" y="1028700"/>
                </a:cubicBezTo>
                <a:cubicBezTo>
                  <a:pt x="64790" y="1035413"/>
                  <a:pt x="1402" y="955738"/>
                  <a:pt x="0" y="857247"/>
                </a:cubicBezTo>
                <a:cubicBezTo>
                  <a:pt x="-34936" y="687297"/>
                  <a:pt x="294" y="589040"/>
                  <a:pt x="0" y="500634"/>
                </a:cubicBezTo>
                <a:cubicBezTo>
                  <a:pt x="-294" y="412228"/>
                  <a:pt x="20715" y="283060"/>
                  <a:pt x="0" y="171453"/>
                </a:cubicBezTo>
                <a:close/>
              </a:path>
              <a:path w="2171700" h="1028700" stroke="0" extrusionOk="0">
                <a:moveTo>
                  <a:pt x="0" y="171453"/>
                </a:moveTo>
                <a:cubicBezTo>
                  <a:pt x="-6886" y="72514"/>
                  <a:pt x="51105" y="9629"/>
                  <a:pt x="171453" y="0"/>
                </a:cubicBezTo>
                <a:cubicBezTo>
                  <a:pt x="275147" y="-36287"/>
                  <a:pt x="554405" y="1370"/>
                  <a:pt x="665227" y="0"/>
                </a:cubicBezTo>
                <a:cubicBezTo>
                  <a:pt x="776049" y="-1370"/>
                  <a:pt x="886627" y="8602"/>
                  <a:pt x="1104138" y="0"/>
                </a:cubicBezTo>
                <a:cubicBezTo>
                  <a:pt x="1321649" y="-8602"/>
                  <a:pt x="1404479" y="27583"/>
                  <a:pt x="1524761" y="0"/>
                </a:cubicBezTo>
                <a:cubicBezTo>
                  <a:pt x="1645043" y="-27583"/>
                  <a:pt x="1887247" y="16615"/>
                  <a:pt x="2000247" y="0"/>
                </a:cubicBezTo>
                <a:cubicBezTo>
                  <a:pt x="2095878" y="-1934"/>
                  <a:pt x="2164303" y="75629"/>
                  <a:pt x="2171700" y="171453"/>
                </a:cubicBezTo>
                <a:cubicBezTo>
                  <a:pt x="2210165" y="250660"/>
                  <a:pt x="2149196" y="382156"/>
                  <a:pt x="2171700" y="514350"/>
                </a:cubicBezTo>
                <a:cubicBezTo>
                  <a:pt x="2194204" y="646544"/>
                  <a:pt x="2154165" y="734601"/>
                  <a:pt x="2171700" y="857247"/>
                </a:cubicBezTo>
                <a:cubicBezTo>
                  <a:pt x="2191330" y="956658"/>
                  <a:pt x="2084141" y="1026954"/>
                  <a:pt x="2000247" y="1028700"/>
                </a:cubicBezTo>
                <a:cubicBezTo>
                  <a:pt x="1889439" y="1033011"/>
                  <a:pt x="1682778" y="1022438"/>
                  <a:pt x="1543049" y="1028700"/>
                </a:cubicBezTo>
                <a:cubicBezTo>
                  <a:pt x="1403320" y="1034962"/>
                  <a:pt x="1209551" y="1017072"/>
                  <a:pt x="1104138" y="1028700"/>
                </a:cubicBezTo>
                <a:cubicBezTo>
                  <a:pt x="998725" y="1040328"/>
                  <a:pt x="821820" y="997907"/>
                  <a:pt x="610364" y="1028700"/>
                </a:cubicBezTo>
                <a:cubicBezTo>
                  <a:pt x="398908" y="1059493"/>
                  <a:pt x="290846" y="1028454"/>
                  <a:pt x="171453" y="1028700"/>
                </a:cubicBezTo>
                <a:cubicBezTo>
                  <a:pt x="70086" y="1029796"/>
                  <a:pt x="-13130" y="942879"/>
                  <a:pt x="0" y="857247"/>
                </a:cubicBezTo>
                <a:cubicBezTo>
                  <a:pt x="-38352" y="746221"/>
                  <a:pt x="11302" y="621650"/>
                  <a:pt x="0" y="507492"/>
                </a:cubicBezTo>
                <a:cubicBezTo>
                  <a:pt x="-11302" y="393335"/>
                  <a:pt x="5508" y="283276"/>
                  <a:pt x="0" y="171453"/>
                </a:cubicBezTo>
                <a:close/>
              </a:path>
            </a:pathLst>
          </a:custGeom>
          <a:solidFill>
            <a:srgbClr val="FCFDBE"/>
          </a:solidFill>
          <a:ln w="38100">
            <a:solidFill>
              <a:srgbClr val="CEA5BF"/>
            </a:solidFill>
            <a:prstDash val="dashDot"/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>
                <a:solidFill>
                  <a:schemeClr val="tx1"/>
                </a:solidFill>
                <a:latin typeface="Bodoni MT" panose="02070603080606020203" pitchFamily="18" charset="0"/>
              </a:rPr>
              <a:t>recogedor</a:t>
            </a:r>
          </a:p>
        </p:txBody>
      </p:sp>
      <p:sp>
        <p:nvSpPr>
          <p:cNvPr id="18" name="perder">
            <a:extLst>
              <a:ext uri="{FF2B5EF4-FFF2-40B4-BE49-F238E27FC236}">
                <a16:creationId xmlns:a16="http://schemas.microsoft.com/office/drawing/2014/main" id="{68B5118F-F62A-4D9E-A1DD-FF244839AEFC}"/>
              </a:ext>
            </a:extLst>
          </p:cNvPr>
          <p:cNvSpPr/>
          <p:nvPr/>
        </p:nvSpPr>
        <p:spPr>
          <a:xfrm>
            <a:off x="409575" y="5262831"/>
            <a:ext cx="2171700" cy="1028700"/>
          </a:xfrm>
          <a:custGeom>
            <a:avLst/>
            <a:gdLst>
              <a:gd name="connsiteX0" fmla="*/ 0 w 2171700"/>
              <a:gd name="connsiteY0" fmla="*/ 171453 h 1028700"/>
              <a:gd name="connsiteX1" fmla="*/ 171453 w 2171700"/>
              <a:gd name="connsiteY1" fmla="*/ 0 h 1028700"/>
              <a:gd name="connsiteX2" fmla="*/ 592076 w 2171700"/>
              <a:gd name="connsiteY2" fmla="*/ 0 h 1028700"/>
              <a:gd name="connsiteX3" fmla="*/ 1049274 w 2171700"/>
              <a:gd name="connsiteY3" fmla="*/ 0 h 1028700"/>
              <a:gd name="connsiteX4" fmla="*/ 1469897 w 2171700"/>
              <a:gd name="connsiteY4" fmla="*/ 0 h 1028700"/>
              <a:gd name="connsiteX5" fmla="*/ 2000247 w 2171700"/>
              <a:gd name="connsiteY5" fmla="*/ 0 h 1028700"/>
              <a:gd name="connsiteX6" fmla="*/ 2171700 w 2171700"/>
              <a:gd name="connsiteY6" fmla="*/ 171453 h 1028700"/>
              <a:gd name="connsiteX7" fmla="*/ 2171700 w 2171700"/>
              <a:gd name="connsiteY7" fmla="*/ 514350 h 1028700"/>
              <a:gd name="connsiteX8" fmla="*/ 2171700 w 2171700"/>
              <a:gd name="connsiteY8" fmla="*/ 857247 h 1028700"/>
              <a:gd name="connsiteX9" fmla="*/ 2000247 w 2171700"/>
              <a:gd name="connsiteY9" fmla="*/ 1028700 h 1028700"/>
              <a:gd name="connsiteX10" fmla="*/ 1561336 w 2171700"/>
              <a:gd name="connsiteY10" fmla="*/ 1028700 h 1028700"/>
              <a:gd name="connsiteX11" fmla="*/ 1159002 w 2171700"/>
              <a:gd name="connsiteY11" fmla="*/ 1028700 h 1028700"/>
              <a:gd name="connsiteX12" fmla="*/ 683515 w 2171700"/>
              <a:gd name="connsiteY12" fmla="*/ 1028700 h 1028700"/>
              <a:gd name="connsiteX13" fmla="*/ 171453 w 2171700"/>
              <a:gd name="connsiteY13" fmla="*/ 1028700 h 1028700"/>
              <a:gd name="connsiteX14" fmla="*/ 0 w 2171700"/>
              <a:gd name="connsiteY14" fmla="*/ 857247 h 1028700"/>
              <a:gd name="connsiteX15" fmla="*/ 0 w 2171700"/>
              <a:gd name="connsiteY15" fmla="*/ 500634 h 1028700"/>
              <a:gd name="connsiteX16" fmla="*/ 0 w 2171700"/>
              <a:gd name="connsiteY16" fmla="*/ 171453 h 102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171700" h="1028700" fill="none" extrusionOk="0">
                <a:moveTo>
                  <a:pt x="0" y="171453"/>
                </a:moveTo>
                <a:cubicBezTo>
                  <a:pt x="-2799" y="81766"/>
                  <a:pt x="88847" y="8980"/>
                  <a:pt x="171453" y="0"/>
                </a:cubicBezTo>
                <a:cubicBezTo>
                  <a:pt x="337817" y="-24536"/>
                  <a:pt x="502166" y="12517"/>
                  <a:pt x="592076" y="0"/>
                </a:cubicBezTo>
                <a:cubicBezTo>
                  <a:pt x="681986" y="-12517"/>
                  <a:pt x="895140" y="27696"/>
                  <a:pt x="1049274" y="0"/>
                </a:cubicBezTo>
                <a:cubicBezTo>
                  <a:pt x="1203408" y="-27696"/>
                  <a:pt x="1310775" y="48760"/>
                  <a:pt x="1469897" y="0"/>
                </a:cubicBezTo>
                <a:cubicBezTo>
                  <a:pt x="1629019" y="-48760"/>
                  <a:pt x="1864860" y="28730"/>
                  <a:pt x="2000247" y="0"/>
                </a:cubicBezTo>
                <a:cubicBezTo>
                  <a:pt x="2083249" y="-662"/>
                  <a:pt x="2177258" y="81547"/>
                  <a:pt x="2171700" y="171453"/>
                </a:cubicBezTo>
                <a:cubicBezTo>
                  <a:pt x="2176768" y="326760"/>
                  <a:pt x="2149240" y="399470"/>
                  <a:pt x="2171700" y="514350"/>
                </a:cubicBezTo>
                <a:cubicBezTo>
                  <a:pt x="2194160" y="629230"/>
                  <a:pt x="2148153" y="729342"/>
                  <a:pt x="2171700" y="857247"/>
                </a:cubicBezTo>
                <a:cubicBezTo>
                  <a:pt x="2171313" y="943913"/>
                  <a:pt x="2101533" y="1032855"/>
                  <a:pt x="2000247" y="1028700"/>
                </a:cubicBezTo>
                <a:cubicBezTo>
                  <a:pt x="1896927" y="1068995"/>
                  <a:pt x="1704159" y="993606"/>
                  <a:pt x="1561336" y="1028700"/>
                </a:cubicBezTo>
                <a:cubicBezTo>
                  <a:pt x="1418513" y="1063794"/>
                  <a:pt x="1275934" y="1016220"/>
                  <a:pt x="1159002" y="1028700"/>
                </a:cubicBezTo>
                <a:cubicBezTo>
                  <a:pt x="1042070" y="1041180"/>
                  <a:pt x="805846" y="999545"/>
                  <a:pt x="683515" y="1028700"/>
                </a:cubicBezTo>
                <a:cubicBezTo>
                  <a:pt x="561184" y="1057855"/>
                  <a:pt x="362929" y="1026559"/>
                  <a:pt x="171453" y="1028700"/>
                </a:cubicBezTo>
                <a:cubicBezTo>
                  <a:pt x="64790" y="1035413"/>
                  <a:pt x="1402" y="955738"/>
                  <a:pt x="0" y="857247"/>
                </a:cubicBezTo>
                <a:cubicBezTo>
                  <a:pt x="-34936" y="687297"/>
                  <a:pt x="294" y="589040"/>
                  <a:pt x="0" y="500634"/>
                </a:cubicBezTo>
                <a:cubicBezTo>
                  <a:pt x="-294" y="412228"/>
                  <a:pt x="20715" y="283060"/>
                  <a:pt x="0" y="171453"/>
                </a:cubicBezTo>
                <a:close/>
              </a:path>
              <a:path w="2171700" h="1028700" stroke="0" extrusionOk="0">
                <a:moveTo>
                  <a:pt x="0" y="171453"/>
                </a:moveTo>
                <a:cubicBezTo>
                  <a:pt x="-6886" y="72514"/>
                  <a:pt x="51105" y="9629"/>
                  <a:pt x="171453" y="0"/>
                </a:cubicBezTo>
                <a:cubicBezTo>
                  <a:pt x="275147" y="-36287"/>
                  <a:pt x="554405" y="1370"/>
                  <a:pt x="665227" y="0"/>
                </a:cubicBezTo>
                <a:cubicBezTo>
                  <a:pt x="776049" y="-1370"/>
                  <a:pt x="886627" y="8602"/>
                  <a:pt x="1104138" y="0"/>
                </a:cubicBezTo>
                <a:cubicBezTo>
                  <a:pt x="1321649" y="-8602"/>
                  <a:pt x="1404479" y="27583"/>
                  <a:pt x="1524761" y="0"/>
                </a:cubicBezTo>
                <a:cubicBezTo>
                  <a:pt x="1645043" y="-27583"/>
                  <a:pt x="1887247" y="16615"/>
                  <a:pt x="2000247" y="0"/>
                </a:cubicBezTo>
                <a:cubicBezTo>
                  <a:pt x="2095878" y="-1934"/>
                  <a:pt x="2164303" y="75629"/>
                  <a:pt x="2171700" y="171453"/>
                </a:cubicBezTo>
                <a:cubicBezTo>
                  <a:pt x="2210165" y="250660"/>
                  <a:pt x="2149196" y="382156"/>
                  <a:pt x="2171700" y="514350"/>
                </a:cubicBezTo>
                <a:cubicBezTo>
                  <a:pt x="2194204" y="646544"/>
                  <a:pt x="2154165" y="734601"/>
                  <a:pt x="2171700" y="857247"/>
                </a:cubicBezTo>
                <a:cubicBezTo>
                  <a:pt x="2191330" y="956658"/>
                  <a:pt x="2084141" y="1026954"/>
                  <a:pt x="2000247" y="1028700"/>
                </a:cubicBezTo>
                <a:cubicBezTo>
                  <a:pt x="1889439" y="1033011"/>
                  <a:pt x="1682778" y="1022438"/>
                  <a:pt x="1543049" y="1028700"/>
                </a:cubicBezTo>
                <a:cubicBezTo>
                  <a:pt x="1403320" y="1034962"/>
                  <a:pt x="1209551" y="1017072"/>
                  <a:pt x="1104138" y="1028700"/>
                </a:cubicBezTo>
                <a:cubicBezTo>
                  <a:pt x="998725" y="1040328"/>
                  <a:pt x="821820" y="997907"/>
                  <a:pt x="610364" y="1028700"/>
                </a:cubicBezTo>
                <a:cubicBezTo>
                  <a:pt x="398908" y="1059493"/>
                  <a:pt x="290846" y="1028454"/>
                  <a:pt x="171453" y="1028700"/>
                </a:cubicBezTo>
                <a:cubicBezTo>
                  <a:pt x="70086" y="1029796"/>
                  <a:pt x="-13130" y="942879"/>
                  <a:pt x="0" y="857247"/>
                </a:cubicBezTo>
                <a:cubicBezTo>
                  <a:pt x="-38352" y="746221"/>
                  <a:pt x="11302" y="621650"/>
                  <a:pt x="0" y="507492"/>
                </a:cubicBezTo>
                <a:cubicBezTo>
                  <a:pt x="-11302" y="393335"/>
                  <a:pt x="5508" y="283276"/>
                  <a:pt x="0" y="171453"/>
                </a:cubicBezTo>
                <a:close/>
              </a:path>
            </a:pathLst>
          </a:custGeom>
          <a:solidFill>
            <a:srgbClr val="FCFDBE"/>
          </a:solidFill>
          <a:ln w="38100">
            <a:solidFill>
              <a:srgbClr val="CEA5BF"/>
            </a:solidFill>
            <a:prstDash val="dashDot"/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>
                <a:solidFill>
                  <a:schemeClr val="tx1"/>
                </a:solidFill>
                <a:latin typeface="Bodoni MT" panose="02070603080606020203" pitchFamily="18" charset="0"/>
              </a:rPr>
              <a:t>perder</a:t>
            </a:r>
          </a:p>
        </p:txBody>
      </p:sp>
      <p:sp>
        <p:nvSpPr>
          <p:cNvPr id="19" name="emperador">
            <a:extLst>
              <a:ext uri="{FF2B5EF4-FFF2-40B4-BE49-F238E27FC236}">
                <a16:creationId xmlns:a16="http://schemas.microsoft.com/office/drawing/2014/main" id="{059167C5-9B82-4979-89E6-CDF1E2AF2CE0}"/>
              </a:ext>
            </a:extLst>
          </p:cNvPr>
          <p:cNvSpPr/>
          <p:nvPr/>
        </p:nvSpPr>
        <p:spPr>
          <a:xfrm>
            <a:off x="3324225" y="2045359"/>
            <a:ext cx="2171700" cy="1028700"/>
          </a:xfrm>
          <a:custGeom>
            <a:avLst/>
            <a:gdLst>
              <a:gd name="connsiteX0" fmla="*/ 0 w 2171700"/>
              <a:gd name="connsiteY0" fmla="*/ 171453 h 1028700"/>
              <a:gd name="connsiteX1" fmla="*/ 171453 w 2171700"/>
              <a:gd name="connsiteY1" fmla="*/ 0 h 1028700"/>
              <a:gd name="connsiteX2" fmla="*/ 592076 w 2171700"/>
              <a:gd name="connsiteY2" fmla="*/ 0 h 1028700"/>
              <a:gd name="connsiteX3" fmla="*/ 1049274 w 2171700"/>
              <a:gd name="connsiteY3" fmla="*/ 0 h 1028700"/>
              <a:gd name="connsiteX4" fmla="*/ 1469897 w 2171700"/>
              <a:gd name="connsiteY4" fmla="*/ 0 h 1028700"/>
              <a:gd name="connsiteX5" fmla="*/ 2000247 w 2171700"/>
              <a:gd name="connsiteY5" fmla="*/ 0 h 1028700"/>
              <a:gd name="connsiteX6" fmla="*/ 2171700 w 2171700"/>
              <a:gd name="connsiteY6" fmla="*/ 171453 h 1028700"/>
              <a:gd name="connsiteX7" fmla="*/ 2171700 w 2171700"/>
              <a:gd name="connsiteY7" fmla="*/ 514350 h 1028700"/>
              <a:gd name="connsiteX8" fmla="*/ 2171700 w 2171700"/>
              <a:gd name="connsiteY8" fmla="*/ 857247 h 1028700"/>
              <a:gd name="connsiteX9" fmla="*/ 2000247 w 2171700"/>
              <a:gd name="connsiteY9" fmla="*/ 1028700 h 1028700"/>
              <a:gd name="connsiteX10" fmla="*/ 1561336 w 2171700"/>
              <a:gd name="connsiteY10" fmla="*/ 1028700 h 1028700"/>
              <a:gd name="connsiteX11" fmla="*/ 1159002 w 2171700"/>
              <a:gd name="connsiteY11" fmla="*/ 1028700 h 1028700"/>
              <a:gd name="connsiteX12" fmla="*/ 683515 w 2171700"/>
              <a:gd name="connsiteY12" fmla="*/ 1028700 h 1028700"/>
              <a:gd name="connsiteX13" fmla="*/ 171453 w 2171700"/>
              <a:gd name="connsiteY13" fmla="*/ 1028700 h 1028700"/>
              <a:gd name="connsiteX14" fmla="*/ 0 w 2171700"/>
              <a:gd name="connsiteY14" fmla="*/ 857247 h 1028700"/>
              <a:gd name="connsiteX15" fmla="*/ 0 w 2171700"/>
              <a:gd name="connsiteY15" fmla="*/ 500634 h 1028700"/>
              <a:gd name="connsiteX16" fmla="*/ 0 w 2171700"/>
              <a:gd name="connsiteY16" fmla="*/ 171453 h 102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171700" h="1028700" fill="none" extrusionOk="0">
                <a:moveTo>
                  <a:pt x="0" y="171453"/>
                </a:moveTo>
                <a:cubicBezTo>
                  <a:pt x="-2799" y="81766"/>
                  <a:pt x="88847" y="8980"/>
                  <a:pt x="171453" y="0"/>
                </a:cubicBezTo>
                <a:cubicBezTo>
                  <a:pt x="337817" y="-24536"/>
                  <a:pt x="502166" y="12517"/>
                  <a:pt x="592076" y="0"/>
                </a:cubicBezTo>
                <a:cubicBezTo>
                  <a:pt x="681986" y="-12517"/>
                  <a:pt x="895140" y="27696"/>
                  <a:pt x="1049274" y="0"/>
                </a:cubicBezTo>
                <a:cubicBezTo>
                  <a:pt x="1203408" y="-27696"/>
                  <a:pt x="1310775" y="48760"/>
                  <a:pt x="1469897" y="0"/>
                </a:cubicBezTo>
                <a:cubicBezTo>
                  <a:pt x="1629019" y="-48760"/>
                  <a:pt x="1864860" y="28730"/>
                  <a:pt x="2000247" y="0"/>
                </a:cubicBezTo>
                <a:cubicBezTo>
                  <a:pt x="2083249" y="-662"/>
                  <a:pt x="2177258" y="81547"/>
                  <a:pt x="2171700" y="171453"/>
                </a:cubicBezTo>
                <a:cubicBezTo>
                  <a:pt x="2176768" y="326760"/>
                  <a:pt x="2149240" y="399470"/>
                  <a:pt x="2171700" y="514350"/>
                </a:cubicBezTo>
                <a:cubicBezTo>
                  <a:pt x="2194160" y="629230"/>
                  <a:pt x="2148153" y="729342"/>
                  <a:pt x="2171700" y="857247"/>
                </a:cubicBezTo>
                <a:cubicBezTo>
                  <a:pt x="2171313" y="943913"/>
                  <a:pt x="2101533" y="1032855"/>
                  <a:pt x="2000247" y="1028700"/>
                </a:cubicBezTo>
                <a:cubicBezTo>
                  <a:pt x="1896927" y="1068995"/>
                  <a:pt x="1704159" y="993606"/>
                  <a:pt x="1561336" y="1028700"/>
                </a:cubicBezTo>
                <a:cubicBezTo>
                  <a:pt x="1418513" y="1063794"/>
                  <a:pt x="1275934" y="1016220"/>
                  <a:pt x="1159002" y="1028700"/>
                </a:cubicBezTo>
                <a:cubicBezTo>
                  <a:pt x="1042070" y="1041180"/>
                  <a:pt x="805846" y="999545"/>
                  <a:pt x="683515" y="1028700"/>
                </a:cubicBezTo>
                <a:cubicBezTo>
                  <a:pt x="561184" y="1057855"/>
                  <a:pt x="362929" y="1026559"/>
                  <a:pt x="171453" y="1028700"/>
                </a:cubicBezTo>
                <a:cubicBezTo>
                  <a:pt x="64790" y="1035413"/>
                  <a:pt x="1402" y="955738"/>
                  <a:pt x="0" y="857247"/>
                </a:cubicBezTo>
                <a:cubicBezTo>
                  <a:pt x="-34936" y="687297"/>
                  <a:pt x="294" y="589040"/>
                  <a:pt x="0" y="500634"/>
                </a:cubicBezTo>
                <a:cubicBezTo>
                  <a:pt x="-294" y="412228"/>
                  <a:pt x="20715" y="283060"/>
                  <a:pt x="0" y="171453"/>
                </a:cubicBezTo>
                <a:close/>
              </a:path>
              <a:path w="2171700" h="1028700" stroke="0" extrusionOk="0">
                <a:moveTo>
                  <a:pt x="0" y="171453"/>
                </a:moveTo>
                <a:cubicBezTo>
                  <a:pt x="-6886" y="72514"/>
                  <a:pt x="51105" y="9629"/>
                  <a:pt x="171453" y="0"/>
                </a:cubicBezTo>
                <a:cubicBezTo>
                  <a:pt x="275147" y="-36287"/>
                  <a:pt x="554405" y="1370"/>
                  <a:pt x="665227" y="0"/>
                </a:cubicBezTo>
                <a:cubicBezTo>
                  <a:pt x="776049" y="-1370"/>
                  <a:pt x="886627" y="8602"/>
                  <a:pt x="1104138" y="0"/>
                </a:cubicBezTo>
                <a:cubicBezTo>
                  <a:pt x="1321649" y="-8602"/>
                  <a:pt x="1404479" y="27583"/>
                  <a:pt x="1524761" y="0"/>
                </a:cubicBezTo>
                <a:cubicBezTo>
                  <a:pt x="1645043" y="-27583"/>
                  <a:pt x="1887247" y="16615"/>
                  <a:pt x="2000247" y="0"/>
                </a:cubicBezTo>
                <a:cubicBezTo>
                  <a:pt x="2095878" y="-1934"/>
                  <a:pt x="2164303" y="75629"/>
                  <a:pt x="2171700" y="171453"/>
                </a:cubicBezTo>
                <a:cubicBezTo>
                  <a:pt x="2210165" y="250660"/>
                  <a:pt x="2149196" y="382156"/>
                  <a:pt x="2171700" y="514350"/>
                </a:cubicBezTo>
                <a:cubicBezTo>
                  <a:pt x="2194204" y="646544"/>
                  <a:pt x="2154165" y="734601"/>
                  <a:pt x="2171700" y="857247"/>
                </a:cubicBezTo>
                <a:cubicBezTo>
                  <a:pt x="2191330" y="956658"/>
                  <a:pt x="2084141" y="1026954"/>
                  <a:pt x="2000247" y="1028700"/>
                </a:cubicBezTo>
                <a:cubicBezTo>
                  <a:pt x="1889439" y="1033011"/>
                  <a:pt x="1682778" y="1022438"/>
                  <a:pt x="1543049" y="1028700"/>
                </a:cubicBezTo>
                <a:cubicBezTo>
                  <a:pt x="1403320" y="1034962"/>
                  <a:pt x="1209551" y="1017072"/>
                  <a:pt x="1104138" y="1028700"/>
                </a:cubicBezTo>
                <a:cubicBezTo>
                  <a:pt x="998725" y="1040328"/>
                  <a:pt x="821820" y="997907"/>
                  <a:pt x="610364" y="1028700"/>
                </a:cubicBezTo>
                <a:cubicBezTo>
                  <a:pt x="398908" y="1059493"/>
                  <a:pt x="290846" y="1028454"/>
                  <a:pt x="171453" y="1028700"/>
                </a:cubicBezTo>
                <a:cubicBezTo>
                  <a:pt x="70086" y="1029796"/>
                  <a:pt x="-13130" y="942879"/>
                  <a:pt x="0" y="857247"/>
                </a:cubicBezTo>
                <a:cubicBezTo>
                  <a:pt x="-38352" y="746221"/>
                  <a:pt x="11302" y="621650"/>
                  <a:pt x="0" y="507492"/>
                </a:cubicBezTo>
                <a:cubicBezTo>
                  <a:pt x="-11302" y="393335"/>
                  <a:pt x="5508" y="283276"/>
                  <a:pt x="0" y="171453"/>
                </a:cubicBezTo>
                <a:close/>
              </a:path>
            </a:pathLst>
          </a:custGeom>
          <a:solidFill>
            <a:srgbClr val="FCFDBE"/>
          </a:solidFill>
          <a:ln w="38100">
            <a:solidFill>
              <a:srgbClr val="CEA5BF"/>
            </a:solidFill>
            <a:prstDash val="dashDot"/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>
                <a:solidFill>
                  <a:schemeClr val="tx1"/>
                </a:solidFill>
                <a:latin typeface="Bodoni MT" panose="02070603080606020203" pitchFamily="18" charset="0"/>
              </a:rPr>
              <a:t>emperador</a:t>
            </a:r>
            <a:endParaRPr lang="es-ES" sz="3600" b="1" dirty="0">
              <a:solidFill>
                <a:schemeClr val="tx1"/>
              </a:solidFill>
              <a:latin typeface="Bodoni MT" panose="020706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9011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2000" fill="hold"/>
                                        <p:tgtEl>
                                          <p:spTgt spid="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21</Words>
  <Application>Microsoft Office PowerPoint</Application>
  <PresentationFormat>Panorámica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Bodoni MT</vt:lpstr>
      <vt:lpstr>Bodoni MT Black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CARMEN M MARTINEZ PAREDES</dc:creator>
  <cp:lastModifiedBy>CARMEN M MARTINEZ PAREDES</cp:lastModifiedBy>
  <cp:revision>1</cp:revision>
  <dcterms:created xsi:type="dcterms:W3CDTF">2021-03-02T18:45:37Z</dcterms:created>
  <dcterms:modified xsi:type="dcterms:W3CDTF">2021-03-02T18:48:53Z</dcterms:modified>
</cp:coreProperties>
</file>