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KG Inimitable Original" panose="020B0604020202020204" charset="0"/>
      <p:regular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27D"/>
    <a:srgbClr val="F4B183"/>
    <a:srgbClr val="D09874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35"/>
  </p:normalViewPr>
  <p:slideViewPr>
    <p:cSldViewPr snapToGrid="0" snapToObjects="1">
      <p:cViewPr varScale="1">
        <p:scale>
          <a:sx n="41" d="100"/>
          <a:sy n="41" d="100"/>
        </p:scale>
        <p:origin x="78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F8125-7122-4B4F-897F-C0832C8B3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C23D2E-0F67-414A-87B1-781553C45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B85317-319B-874A-8D25-3E8D9246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12A2E-2E40-BC47-8056-AFD15030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9A4DF4-5D59-5C43-BAF8-FDFBD7D7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0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B18C-96F5-D54F-84F8-BD1C2D11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5A76E2-DC4B-6848-B5A9-319753B16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167EA-DD3C-0E4D-AAD4-944E56DE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273F1-6753-A941-A20D-FE93E097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88AB-60E9-A447-B5A9-B076FE11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7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F75A21-2DD8-6246-BB40-300325A23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C8C702-CC2C-EA4D-9E40-AD742AAE0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550E4-0614-8B47-B2C5-7F61A8DF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E60CF4-BC04-CE45-AFC9-1D7F7A29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CC028D-B01B-964A-819B-1F3BF02A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67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DD00D-78A2-574B-995C-0F6A6AD8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8C0A4F-49AE-9545-B186-0F5CB6035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7BE7C-107E-F648-966D-D484273C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101F2-2AD5-0842-9F6A-EE336260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80064-D5D5-974E-AB79-7B6C0C74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75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119B8-7118-8743-B41C-7BE7B765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52CDE7-E28E-0549-A08B-5180E357F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D3ECC2-99E1-2B45-98E2-5A0829AC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B645A6-0595-7141-BFDF-911180E0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C5181F-D392-3F47-B62C-3FA5FD6F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5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5552-139A-2D40-B2B5-CEACC6FC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CCFB96-1FE6-0B40-83C4-2570393D7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6C2016-7AE6-E54D-BF34-D2731ABF6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0E5FC-9EA1-AE44-B5E4-8043F454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5465B-05DC-1C43-A332-79B12BAB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23C987-945A-6140-B9FF-751A7E81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62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6706A-E2D7-5D4A-8C15-46891B75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1E18E9-9D3E-4540-8227-0215D0DB1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5112D8-98D4-DD42-85E3-46A742562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2316AE-22F1-3F43-950C-B7C433DE8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DEC7D5-E02A-824C-A392-8FA93D8BE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974C8E-9D45-6145-BC2E-C5E70113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048D93-9F19-624B-9818-C825C4EE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AD1CCD-B3A7-0447-B7B5-F5528C9B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07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B8560-7DC4-2F4B-8EF3-B8CCEB1D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009B5B-B92A-604F-BCFB-C9098A93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285C50-1655-DE40-BD08-2DA16A57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3FE620-F04F-8842-B32A-C5D2CE9A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02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079540-3D0A-9D49-B9D4-51E63C7E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C941A5-AA65-654C-9702-0EA6CC9D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D01085-ECAC-6C49-B804-E1B14F66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97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5F59D-53DB-6945-9CC5-E4922DFB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505975-1F2D-BB47-BF00-BE3DB3A4E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FF224B-3554-DB45-865B-9047404D8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DF0E8-EAFF-3348-ABD7-34E098DF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691CFD-616D-BC4D-9D1F-B0DC2C84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EC079A-7262-BD4D-99EB-993EBFB5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92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27E92-1FDB-9B44-BDBB-B13F4E67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11A842-A554-F448-879D-95C5E78CF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BC9635-8627-A84E-825D-97C332AD4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5C55CD-9305-7744-B005-7BFD5462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9D3724-2233-B34D-B4B4-6407BC82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DC2439-CF04-9A4F-922F-8F31AA76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18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11ED6C-FBAD-004E-88C7-683905CF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569703-AC40-CA45-96B0-92C6ADFC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11644B-A023-C444-A836-313D496BC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62AE-EC34-E941-BE3B-1BCCA5161228}" type="datetimeFigureOut">
              <a:rPr lang="es-ES" smtClean="0"/>
              <a:t>29/03/2021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AA698-CACF-E74F-91E0-5C48514D4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081B34-458D-E04D-93B4-A620EE116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038E-0AF6-5A40-965D-335A5208A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6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DTRHwFFQ5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405071B-5BA8-7542-95DB-8376D478F3E9}"/>
              </a:ext>
            </a:extLst>
          </p:cNvPr>
          <p:cNvSpPr txBox="1"/>
          <p:nvPr/>
        </p:nvSpPr>
        <p:spPr>
          <a:xfrm>
            <a:off x="294968" y="398206"/>
            <a:ext cx="1166597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rgbClr val="F4B183"/>
                </a:solidFill>
                <a:latin typeface="KG Inimitable Original" panose="02000000000000000000" pitchFamily="2" charset="77"/>
              </a:rPr>
              <a:t>ESTILO RELOJ DE ARENA</a:t>
            </a:r>
          </a:p>
          <a:p>
            <a:pPr algn="ctr"/>
            <a:endParaRPr lang="es-ES" sz="4400" dirty="0">
              <a:latin typeface="KG Inimitable Original" panose="02000000000000000000" pitchFamily="2" charset="77"/>
            </a:endParaRPr>
          </a:p>
          <a:p>
            <a:pPr algn="ctr"/>
            <a:endParaRPr lang="es-ES" sz="4400" dirty="0">
              <a:latin typeface="KG Inimitable Original" panose="02000000000000000000" pitchFamily="2" charset="77"/>
            </a:endParaRPr>
          </a:p>
          <a:p>
            <a:pPr algn="ctr"/>
            <a:r>
              <a:rPr lang="es-ES" sz="3200" dirty="0">
                <a:solidFill>
                  <a:schemeClr val="bg1">
                    <a:lumMod val="65000"/>
                  </a:schemeClr>
                </a:solidFill>
                <a:latin typeface="KG Inimitable Original" panose="02000000000000000000" pitchFamily="2" charset="77"/>
              </a:rPr>
              <a:t>Recuerda que puedes ver cómo editar los temporizadores</a:t>
            </a:r>
          </a:p>
          <a:p>
            <a:pPr algn="ctr"/>
            <a:r>
              <a:rPr lang="es-ES" sz="3200" dirty="0">
                <a:solidFill>
                  <a:schemeClr val="bg1">
                    <a:lumMod val="65000"/>
                  </a:schemeClr>
                </a:solidFill>
                <a:latin typeface="KG Inimitable Original" panose="02000000000000000000" pitchFamily="2" charset="77"/>
              </a:rPr>
              <a:t> </a:t>
            </a:r>
          </a:p>
          <a:p>
            <a:pPr algn="ctr"/>
            <a:r>
              <a:rPr lang="es-ES" sz="3200" dirty="0">
                <a:solidFill>
                  <a:schemeClr val="bg1">
                    <a:lumMod val="65000"/>
                  </a:schemeClr>
                </a:solidFill>
                <a:latin typeface="KG Inimitable Original" panose="02000000000000000000" pitchFamily="2" charset="77"/>
              </a:rPr>
              <a:t>AQUÍ:</a:t>
            </a:r>
          </a:p>
          <a:p>
            <a:pPr algn="ctr"/>
            <a:endParaRPr lang="es-ES" sz="3200" dirty="0">
              <a:solidFill>
                <a:schemeClr val="bg1">
                  <a:lumMod val="65000"/>
                </a:schemeClr>
              </a:solidFill>
              <a:latin typeface="KG Inimitable Original" panose="02000000000000000000" pitchFamily="2" charset="77"/>
            </a:endParaRPr>
          </a:p>
          <a:p>
            <a:pPr algn="ctr"/>
            <a:r>
              <a:rPr lang="es-ES" sz="4000" dirty="0">
                <a:solidFill>
                  <a:schemeClr val="bg1">
                    <a:lumMod val="65000"/>
                  </a:schemeClr>
                </a:solidFill>
                <a:latin typeface="KG Inimitable Original" panose="02000000000000000000" pitchFamily="2" charset="77"/>
                <a:hlinkClick r:id="rId2"/>
              </a:rPr>
              <a:t>https://youtu.be/ODTRHwFFQ5w</a:t>
            </a:r>
            <a:endParaRPr lang="es-ES" sz="4000" dirty="0">
              <a:solidFill>
                <a:schemeClr val="bg1">
                  <a:lumMod val="65000"/>
                </a:schemeClr>
              </a:solidFill>
              <a:latin typeface="KG Inimitable Original" panose="02000000000000000000" pitchFamily="2" charset="77"/>
            </a:endParaRPr>
          </a:p>
          <a:p>
            <a:pPr algn="ctr"/>
            <a:endParaRPr lang="es-ES" sz="4000" dirty="0">
              <a:solidFill>
                <a:schemeClr val="bg1">
                  <a:lumMod val="65000"/>
                </a:schemeClr>
              </a:solidFill>
              <a:latin typeface="KG Inimitable Original" panose="02000000000000000000" pitchFamily="2" charset="77"/>
            </a:endParaRPr>
          </a:p>
          <a:p>
            <a:pPr algn="ctr"/>
            <a:endParaRPr lang="es-ES" sz="4400" dirty="0">
              <a:latin typeface="KG Inimitable Original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559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405071B-5BA8-7542-95DB-8376D478F3E9}"/>
              </a:ext>
            </a:extLst>
          </p:cNvPr>
          <p:cNvSpPr txBox="1"/>
          <p:nvPr/>
        </p:nvSpPr>
        <p:spPr>
          <a:xfrm>
            <a:off x="294968" y="398206"/>
            <a:ext cx="1166597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4B183"/>
                </a:solidFill>
                <a:latin typeface="KG Inimitable Original" panose="02000000000000000000" pitchFamily="2" charset="77"/>
              </a:rPr>
              <a:t>PANTALLA COMPLETA</a:t>
            </a:r>
          </a:p>
          <a:p>
            <a:pPr algn="ctr"/>
            <a:endParaRPr lang="es-ES" sz="4400" dirty="0">
              <a:solidFill>
                <a:srgbClr val="F4B183"/>
              </a:solidFill>
              <a:latin typeface="KG Inimitable Original" panose="02000000000000000000" pitchFamily="2" charset="77"/>
            </a:endParaRPr>
          </a:p>
          <a:p>
            <a:pPr algn="ctr"/>
            <a:endParaRPr lang="es-ES" sz="2800" dirty="0">
              <a:solidFill>
                <a:srgbClr val="F4B183"/>
              </a:solidFill>
              <a:latin typeface="KG Inimitable Original" panose="02000000000000000000" pitchFamily="2" charset="77"/>
            </a:endParaRPr>
          </a:p>
          <a:p>
            <a:pPr algn="ct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KG Inimitable Original" panose="02000000000000000000" pitchFamily="2" charset="77"/>
              </a:rPr>
              <a:t>COPIA Y PEGA LA DIAPOSITIVA EN TU PPT.</a:t>
            </a:r>
          </a:p>
          <a:p>
            <a:pPr algn="ctr"/>
            <a:endParaRPr lang="es-ES" sz="2800" dirty="0">
              <a:solidFill>
                <a:schemeClr val="bg2">
                  <a:lumMod val="50000"/>
                </a:schemeClr>
              </a:solidFill>
              <a:latin typeface="KG Inimitable Original" panose="02000000000000000000" pitchFamily="2" charset="77"/>
            </a:endParaRPr>
          </a:p>
          <a:p>
            <a:pPr algn="ct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KG Inimitable Original" panose="02000000000000000000" pitchFamily="2" charset="77"/>
              </a:rPr>
              <a:t>(CUALQUIER DUDA MIRA EL VÍDEO TUTORIAL)</a:t>
            </a:r>
          </a:p>
          <a:p>
            <a:pPr algn="ctr"/>
            <a:endParaRPr lang="es-ES" sz="4400" dirty="0">
              <a:solidFill>
                <a:srgbClr val="F4B183"/>
              </a:solidFill>
              <a:latin typeface="KG Inimitable Original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767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34B6BF1C-A232-824C-A29F-FE5AA99753AB}"/>
              </a:ext>
            </a:extLst>
          </p:cNvPr>
          <p:cNvSpPr/>
          <p:nvPr/>
        </p:nvSpPr>
        <p:spPr>
          <a:xfrm>
            <a:off x="4331494" y="409602"/>
            <a:ext cx="3529012" cy="442912"/>
          </a:xfrm>
          <a:prstGeom prst="roundRect">
            <a:avLst/>
          </a:prstGeom>
          <a:solidFill>
            <a:srgbClr val="F4B183"/>
          </a:solidFill>
          <a:ln w="28575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ortar rectángulo de esquina del mismo lado 7">
            <a:extLst>
              <a:ext uri="{FF2B5EF4-FFF2-40B4-BE49-F238E27FC236}">
                <a16:creationId xmlns:a16="http://schemas.microsoft.com/office/drawing/2014/main" id="{1DA48D6A-8677-3C4D-82F6-0B80AB77A555}"/>
              </a:ext>
            </a:extLst>
          </p:cNvPr>
          <p:cNvSpPr/>
          <p:nvPr/>
        </p:nvSpPr>
        <p:spPr>
          <a:xfrm rot="10800000">
            <a:off x="4540740" y="852515"/>
            <a:ext cx="3110515" cy="2700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F2CC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ortar rectángulo de esquina del mismo lado 8">
            <a:extLst>
              <a:ext uri="{FF2B5EF4-FFF2-40B4-BE49-F238E27FC236}">
                <a16:creationId xmlns:a16="http://schemas.microsoft.com/office/drawing/2014/main" id="{9B05F7F2-7356-3A44-8F9A-39F2BB507EEB}"/>
              </a:ext>
            </a:extLst>
          </p:cNvPr>
          <p:cNvSpPr/>
          <p:nvPr/>
        </p:nvSpPr>
        <p:spPr>
          <a:xfrm>
            <a:off x="4540740" y="3567477"/>
            <a:ext cx="3110515" cy="2700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C1546C75-E373-F24D-BBF6-EE6CBB39BE8E}"/>
              </a:ext>
            </a:extLst>
          </p:cNvPr>
          <p:cNvSpPr/>
          <p:nvPr/>
        </p:nvSpPr>
        <p:spPr>
          <a:xfrm>
            <a:off x="4331494" y="6267477"/>
            <a:ext cx="3529012" cy="442912"/>
          </a:xfrm>
          <a:prstGeom prst="roundRect">
            <a:avLst/>
          </a:prstGeom>
          <a:solidFill>
            <a:srgbClr val="F4B183"/>
          </a:solidFill>
          <a:ln w="28575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3A53D9F3-0F56-794E-BD66-CD29A6AF5CAD}"/>
              </a:ext>
            </a:extLst>
          </p:cNvPr>
          <p:cNvSpPr/>
          <p:nvPr/>
        </p:nvSpPr>
        <p:spPr>
          <a:xfrm>
            <a:off x="4585930" y="2043644"/>
            <a:ext cx="3020133" cy="1508870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5851" h="1508870">
                <a:moveTo>
                  <a:pt x="24640" y="145193"/>
                </a:moveTo>
                <a:cubicBezTo>
                  <a:pt x="-104247" y="-75233"/>
                  <a:pt x="307779" y="20682"/>
                  <a:pt x="445429" y="21244"/>
                </a:cubicBezTo>
                <a:cubicBezTo>
                  <a:pt x="583079" y="21806"/>
                  <a:pt x="682710" y="140850"/>
                  <a:pt x="850543" y="148566"/>
                </a:cubicBezTo>
                <a:cubicBezTo>
                  <a:pt x="1018376" y="156282"/>
                  <a:pt x="1219003" y="90692"/>
                  <a:pt x="1452426" y="67543"/>
                </a:cubicBezTo>
                <a:cubicBezTo>
                  <a:pt x="1685849" y="44393"/>
                  <a:pt x="2019585" y="24"/>
                  <a:pt x="2251079" y="9669"/>
                </a:cubicBezTo>
                <a:cubicBezTo>
                  <a:pt x="2482573" y="19314"/>
                  <a:pt x="2707342" y="98099"/>
                  <a:pt x="2841388" y="125416"/>
                </a:cubicBezTo>
                <a:cubicBezTo>
                  <a:pt x="2975434" y="152733"/>
                  <a:pt x="3209012" y="-26200"/>
                  <a:pt x="3055355" y="173568"/>
                </a:cubicBezTo>
                <a:cubicBezTo>
                  <a:pt x="2901698" y="373336"/>
                  <a:pt x="2173650" y="1103047"/>
                  <a:pt x="1919448" y="1324024"/>
                </a:cubicBezTo>
                <a:cubicBezTo>
                  <a:pt x="1665246" y="1545001"/>
                  <a:pt x="1593801" y="1501360"/>
                  <a:pt x="1530140" y="1499431"/>
                </a:cubicBezTo>
                <a:cubicBezTo>
                  <a:pt x="1466479" y="1497502"/>
                  <a:pt x="1469667" y="1569506"/>
                  <a:pt x="1218750" y="1343800"/>
                </a:cubicBezTo>
                <a:cubicBezTo>
                  <a:pt x="967833" y="1118094"/>
                  <a:pt x="153527" y="365619"/>
                  <a:pt x="24640" y="14519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AA3053EF-EF92-124E-8DEA-E1A3703C3866}"/>
              </a:ext>
            </a:extLst>
          </p:cNvPr>
          <p:cNvSpPr/>
          <p:nvPr/>
        </p:nvSpPr>
        <p:spPr>
          <a:xfrm rot="10800000">
            <a:off x="4570291" y="4620279"/>
            <a:ext cx="3030189" cy="1623054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5594 w 3106805"/>
              <a:gd name="connsiteY0" fmla="*/ 138448 h 1502125"/>
              <a:gd name="connsiteX1" fmla="*/ 446383 w 3106805"/>
              <a:gd name="connsiteY1" fmla="*/ 14499 h 1502125"/>
              <a:gd name="connsiteX2" fmla="*/ 972833 w 3106805"/>
              <a:gd name="connsiteY2" fmla="*/ 38582 h 1502125"/>
              <a:gd name="connsiteX3" fmla="*/ 1453380 w 3106805"/>
              <a:gd name="connsiteY3" fmla="*/ 60798 h 1502125"/>
              <a:gd name="connsiteX4" fmla="*/ 2252033 w 3106805"/>
              <a:gd name="connsiteY4" fmla="*/ 2924 h 1502125"/>
              <a:gd name="connsiteX5" fmla="*/ 2842342 w 3106805"/>
              <a:gd name="connsiteY5" fmla="*/ 118671 h 1502125"/>
              <a:gd name="connsiteX6" fmla="*/ 3056309 w 3106805"/>
              <a:gd name="connsiteY6" fmla="*/ 166823 h 1502125"/>
              <a:gd name="connsiteX7" fmla="*/ 1920402 w 3106805"/>
              <a:gd name="connsiteY7" fmla="*/ 1317279 h 1502125"/>
              <a:gd name="connsiteX8" fmla="*/ 1531094 w 3106805"/>
              <a:gd name="connsiteY8" fmla="*/ 1492686 h 1502125"/>
              <a:gd name="connsiteX9" fmla="*/ 1219704 w 3106805"/>
              <a:gd name="connsiteY9" fmla="*/ 1337055 h 1502125"/>
              <a:gd name="connsiteX10" fmla="*/ 25594 w 3106805"/>
              <a:gd name="connsiteY10" fmla="*/ 138448 h 1502125"/>
              <a:gd name="connsiteX0" fmla="*/ 25594 w 3106805"/>
              <a:gd name="connsiteY0" fmla="*/ 138467 h 1502144"/>
              <a:gd name="connsiteX1" fmla="*/ 446383 w 3106805"/>
              <a:gd name="connsiteY1" fmla="*/ 14518 h 1502144"/>
              <a:gd name="connsiteX2" fmla="*/ 972833 w 3106805"/>
              <a:gd name="connsiteY2" fmla="*/ 38601 h 1502144"/>
              <a:gd name="connsiteX3" fmla="*/ 1453380 w 3106805"/>
              <a:gd name="connsiteY3" fmla="*/ 60817 h 1502144"/>
              <a:gd name="connsiteX4" fmla="*/ 1619600 w 3106805"/>
              <a:gd name="connsiteY4" fmla="*/ 36716 h 1502144"/>
              <a:gd name="connsiteX5" fmla="*/ 2252033 w 3106805"/>
              <a:gd name="connsiteY5" fmla="*/ 2943 h 1502144"/>
              <a:gd name="connsiteX6" fmla="*/ 2842342 w 3106805"/>
              <a:gd name="connsiteY6" fmla="*/ 118690 h 1502144"/>
              <a:gd name="connsiteX7" fmla="*/ 3056309 w 3106805"/>
              <a:gd name="connsiteY7" fmla="*/ 166842 h 1502144"/>
              <a:gd name="connsiteX8" fmla="*/ 1920402 w 3106805"/>
              <a:gd name="connsiteY8" fmla="*/ 1317298 h 1502144"/>
              <a:gd name="connsiteX9" fmla="*/ 1531094 w 3106805"/>
              <a:gd name="connsiteY9" fmla="*/ 1492705 h 1502144"/>
              <a:gd name="connsiteX10" fmla="*/ 1219704 w 3106805"/>
              <a:gd name="connsiteY10" fmla="*/ 1337074 h 1502144"/>
              <a:gd name="connsiteX11" fmla="*/ 25594 w 3106805"/>
              <a:gd name="connsiteY11" fmla="*/ 138467 h 1502144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453380 w 3129600"/>
              <a:gd name="connsiteY3" fmla="*/ 60798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241043 w 3129600"/>
              <a:gd name="connsiteY3" fmla="*/ 31302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4756 w 3128762"/>
              <a:gd name="connsiteY0" fmla="*/ 136566 h 1500243"/>
              <a:gd name="connsiteX1" fmla="*/ 445545 w 3128762"/>
              <a:gd name="connsiteY1" fmla="*/ 12617 h 1500243"/>
              <a:gd name="connsiteX2" fmla="*/ 865827 w 3128762"/>
              <a:gd name="connsiteY2" fmla="*/ 7204 h 1500243"/>
              <a:gd name="connsiteX3" fmla="*/ 1240205 w 3128762"/>
              <a:gd name="connsiteY3" fmla="*/ 29420 h 1500243"/>
              <a:gd name="connsiteX4" fmla="*/ 1618762 w 3128762"/>
              <a:gd name="connsiteY4" fmla="*/ 34815 h 1500243"/>
              <a:gd name="connsiteX5" fmla="*/ 2251195 w 3128762"/>
              <a:gd name="connsiteY5" fmla="*/ 1042 h 1500243"/>
              <a:gd name="connsiteX6" fmla="*/ 2932507 w 3128762"/>
              <a:gd name="connsiteY6" fmla="*/ 43047 h 1500243"/>
              <a:gd name="connsiteX7" fmla="*/ 3055471 w 3128762"/>
              <a:gd name="connsiteY7" fmla="*/ 164941 h 1500243"/>
              <a:gd name="connsiteX8" fmla="*/ 1919564 w 3128762"/>
              <a:gd name="connsiteY8" fmla="*/ 1315397 h 1500243"/>
              <a:gd name="connsiteX9" fmla="*/ 1530256 w 3128762"/>
              <a:gd name="connsiteY9" fmla="*/ 1490804 h 1500243"/>
              <a:gd name="connsiteX10" fmla="*/ 1218866 w 3128762"/>
              <a:gd name="connsiteY10" fmla="*/ 1335173 h 1500243"/>
              <a:gd name="connsiteX11" fmla="*/ 24756 w 3128762"/>
              <a:gd name="connsiteY11" fmla="*/ 136566 h 1500243"/>
              <a:gd name="connsiteX0" fmla="*/ 18899 w 3122905"/>
              <a:gd name="connsiteY0" fmla="*/ 136013 h 1494984"/>
              <a:gd name="connsiteX1" fmla="*/ 439688 w 3122905"/>
              <a:gd name="connsiteY1" fmla="*/ 12064 h 1494984"/>
              <a:gd name="connsiteX2" fmla="*/ 859970 w 3122905"/>
              <a:gd name="connsiteY2" fmla="*/ 6651 h 1494984"/>
              <a:gd name="connsiteX3" fmla="*/ 1234348 w 3122905"/>
              <a:gd name="connsiteY3" fmla="*/ 28867 h 1494984"/>
              <a:gd name="connsiteX4" fmla="*/ 1612905 w 3122905"/>
              <a:gd name="connsiteY4" fmla="*/ 34262 h 1494984"/>
              <a:gd name="connsiteX5" fmla="*/ 2245338 w 3122905"/>
              <a:gd name="connsiteY5" fmla="*/ 489 h 1494984"/>
              <a:gd name="connsiteX6" fmla="*/ 2926650 w 3122905"/>
              <a:gd name="connsiteY6" fmla="*/ 42494 h 1494984"/>
              <a:gd name="connsiteX7" fmla="*/ 3049614 w 3122905"/>
              <a:gd name="connsiteY7" fmla="*/ 164388 h 1494984"/>
              <a:gd name="connsiteX8" fmla="*/ 1913707 w 3122905"/>
              <a:gd name="connsiteY8" fmla="*/ 1314844 h 1494984"/>
              <a:gd name="connsiteX9" fmla="*/ 1524399 w 3122905"/>
              <a:gd name="connsiteY9" fmla="*/ 1490251 h 1494984"/>
              <a:gd name="connsiteX10" fmla="*/ 1091673 w 3122905"/>
              <a:gd name="connsiteY10" fmla="*/ 1290375 h 1494984"/>
              <a:gd name="connsiteX11" fmla="*/ 18899 w 3122905"/>
              <a:gd name="connsiteY11" fmla="*/ 136013 h 1494984"/>
              <a:gd name="connsiteX0" fmla="*/ 18899 w 3116192"/>
              <a:gd name="connsiteY0" fmla="*/ 136013 h 1503366"/>
              <a:gd name="connsiteX1" fmla="*/ 439688 w 3116192"/>
              <a:gd name="connsiteY1" fmla="*/ 12064 h 1503366"/>
              <a:gd name="connsiteX2" fmla="*/ 859970 w 3116192"/>
              <a:gd name="connsiteY2" fmla="*/ 6651 h 1503366"/>
              <a:gd name="connsiteX3" fmla="*/ 1234348 w 3116192"/>
              <a:gd name="connsiteY3" fmla="*/ 28867 h 1503366"/>
              <a:gd name="connsiteX4" fmla="*/ 1612905 w 3116192"/>
              <a:gd name="connsiteY4" fmla="*/ 34262 h 1503366"/>
              <a:gd name="connsiteX5" fmla="*/ 2245338 w 3116192"/>
              <a:gd name="connsiteY5" fmla="*/ 489 h 1503366"/>
              <a:gd name="connsiteX6" fmla="*/ 2926650 w 3116192"/>
              <a:gd name="connsiteY6" fmla="*/ 42494 h 1503366"/>
              <a:gd name="connsiteX7" fmla="*/ 3049614 w 3116192"/>
              <a:gd name="connsiteY7" fmla="*/ 164388 h 1503366"/>
              <a:gd name="connsiteX8" fmla="*/ 2004708 w 3116192"/>
              <a:gd name="connsiteY8" fmla="*/ 1344340 h 1503366"/>
              <a:gd name="connsiteX9" fmla="*/ 1524399 w 3116192"/>
              <a:gd name="connsiteY9" fmla="*/ 1490251 h 1503366"/>
              <a:gd name="connsiteX10" fmla="*/ 1091673 w 3116192"/>
              <a:gd name="connsiteY10" fmla="*/ 1290375 h 1503366"/>
              <a:gd name="connsiteX11" fmla="*/ 18899 w 3116192"/>
              <a:gd name="connsiteY11" fmla="*/ 136013 h 1503366"/>
              <a:gd name="connsiteX0" fmla="*/ 18899 w 3116192"/>
              <a:gd name="connsiteY0" fmla="*/ 136013 h 1623054"/>
              <a:gd name="connsiteX1" fmla="*/ 439688 w 3116192"/>
              <a:gd name="connsiteY1" fmla="*/ 12064 h 1623054"/>
              <a:gd name="connsiteX2" fmla="*/ 859970 w 3116192"/>
              <a:gd name="connsiteY2" fmla="*/ 6651 h 1623054"/>
              <a:gd name="connsiteX3" fmla="*/ 1234348 w 3116192"/>
              <a:gd name="connsiteY3" fmla="*/ 28867 h 1623054"/>
              <a:gd name="connsiteX4" fmla="*/ 1612905 w 3116192"/>
              <a:gd name="connsiteY4" fmla="*/ 34262 h 1623054"/>
              <a:gd name="connsiteX5" fmla="*/ 2245338 w 3116192"/>
              <a:gd name="connsiteY5" fmla="*/ 489 h 1623054"/>
              <a:gd name="connsiteX6" fmla="*/ 2926650 w 3116192"/>
              <a:gd name="connsiteY6" fmla="*/ 42494 h 1623054"/>
              <a:gd name="connsiteX7" fmla="*/ 3049614 w 3116192"/>
              <a:gd name="connsiteY7" fmla="*/ 164388 h 1623054"/>
              <a:gd name="connsiteX8" fmla="*/ 2004708 w 3116192"/>
              <a:gd name="connsiteY8" fmla="*/ 1344340 h 1623054"/>
              <a:gd name="connsiteX9" fmla="*/ 1569900 w 3116192"/>
              <a:gd name="connsiteY9" fmla="*/ 1622986 h 1623054"/>
              <a:gd name="connsiteX10" fmla="*/ 1091673 w 3116192"/>
              <a:gd name="connsiteY10" fmla="*/ 1290375 h 1623054"/>
              <a:gd name="connsiteX11" fmla="*/ 18899 w 3116192"/>
              <a:gd name="connsiteY11" fmla="*/ 136013 h 16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6192" h="1623054">
                <a:moveTo>
                  <a:pt x="18899" y="136013"/>
                </a:moveTo>
                <a:cubicBezTo>
                  <a:pt x="-89765" y="-77039"/>
                  <a:pt x="299510" y="33624"/>
                  <a:pt x="439688" y="12064"/>
                </a:cubicBezTo>
                <a:cubicBezTo>
                  <a:pt x="579867" y="-9496"/>
                  <a:pt x="727527" y="3851"/>
                  <a:pt x="859970" y="6651"/>
                </a:cubicBezTo>
                <a:cubicBezTo>
                  <a:pt x="992413" y="9451"/>
                  <a:pt x="1108859" y="24265"/>
                  <a:pt x="1234348" y="28867"/>
                </a:cubicBezTo>
                <a:cubicBezTo>
                  <a:pt x="1359837" y="33469"/>
                  <a:pt x="1479796" y="43908"/>
                  <a:pt x="1612905" y="34262"/>
                </a:cubicBezTo>
                <a:cubicBezTo>
                  <a:pt x="1746014" y="24616"/>
                  <a:pt x="2026381" y="-883"/>
                  <a:pt x="2245338" y="489"/>
                </a:cubicBezTo>
                <a:cubicBezTo>
                  <a:pt x="2464296" y="1861"/>
                  <a:pt x="2792604" y="15177"/>
                  <a:pt x="2926650" y="42494"/>
                </a:cubicBezTo>
                <a:cubicBezTo>
                  <a:pt x="3060696" y="69811"/>
                  <a:pt x="3203271" y="-52586"/>
                  <a:pt x="3049614" y="164388"/>
                </a:cubicBezTo>
                <a:cubicBezTo>
                  <a:pt x="2895957" y="381362"/>
                  <a:pt x="2251327" y="1101240"/>
                  <a:pt x="2004708" y="1344340"/>
                </a:cubicBezTo>
                <a:cubicBezTo>
                  <a:pt x="1758089" y="1587440"/>
                  <a:pt x="1633561" y="1624915"/>
                  <a:pt x="1569900" y="1622986"/>
                </a:cubicBezTo>
                <a:cubicBezTo>
                  <a:pt x="1506239" y="1621057"/>
                  <a:pt x="1350173" y="1538204"/>
                  <a:pt x="1091673" y="1290375"/>
                </a:cubicBezTo>
                <a:cubicBezTo>
                  <a:pt x="833173" y="1042546"/>
                  <a:pt x="127563" y="349065"/>
                  <a:pt x="18899" y="13601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45FEE86-68F7-1A4E-95E2-92A91E91A6E7}"/>
              </a:ext>
            </a:extLst>
          </p:cNvPr>
          <p:cNvSpPr/>
          <p:nvPr/>
        </p:nvSpPr>
        <p:spPr>
          <a:xfrm>
            <a:off x="5958348" y="3552514"/>
            <a:ext cx="240108" cy="2576486"/>
          </a:xfrm>
          <a:prstGeom prst="rect">
            <a:avLst/>
          </a:prstGeom>
          <a:solidFill>
            <a:srgbClr val="D0987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7C1F722-070A-D243-9BD4-F576F6B38682}"/>
              </a:ext>
            </a:extLst>
          </p:cNvPr>
          <p:cNvSpPr/>
          <p:nvPr/>
        </p:nvSpPr>
        <p:spPr>
          <a:xfrm>
            <a:off x="9261987" y="158878"/>
            <a:ext cx="2595716" cy="25253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s-ES" sz="24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MINUTO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F3848D1-9D11-3F4E-B2D8-91ECC5A2B776}"/>
              </a:ext>
            </a:extLst>
          </p:cNvPr>
          <p:cNvSpPr/>
          <p:nvPr/>
        </p:nvSpPr>
        <p:spPr>
          <a:xfrm>
            <a:off x="4394635" y="1841703"/>
            <a:ext cx="3465871" cy="34216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KG Inimitable Original" panose="02000000000000000000" pitchFamily="2" charset="77"/>
              </a:rPr>
              <a:t>¡TIEMPO!</a:t>
            </a:r>
          </a:p>
        </p:txBody>
      </p:sp>
    </p:spTree>
    <p:extLst>
      <p:ext uri="{BB962C8B-B14F-4D97-AF65-F5344CB8AC3E}">
        <p14:creationId xmlns:p14="http://schemas.microsoft.com/office/powerpoint/2010/main" val="1588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57A0D887-4FBB-3D48-950E-F74D4318AD08}"/>
              </a:ext>
            </a:extLst>
          </p:cNvPr>
          <p:cNvGrpSpPr/>
          <p:nvPr/>
        </p:nvGrpSpPr>
        <p:grpSpPr>
          <a:xfrm>
            <a:off x="4331494" y="409602"/>
            <a:ext cx="3529012" cy="6300787"/>
            <a:chOff x="4331493" y="455901"/>
            <a:chExt cx="3529012" cy="6300787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34B6BF1C-A232-824C-A29F-FE5AA99753AB}"/>
                </a:ext>
              </a:extLst>
            </p:cNvPr>
            <p:cNvSpPr/>
            <p:nvPr/>
          </p:nvSpPr>
          <p:spPr>
            <a:xfrm>
              <a:off x="4331493" y="455901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ortar rectángulo de esquina del mismo lado 7">
              <a:extLst>
                <a:ext uri="{FF2B5EF4-FFF2-40B4-BE49-F238E27FC236}">
                  <a16:creationId xmlns:a16="http://schemas.microsoft.com/office/drawing/2014/main" id="{1DA48D6A-8677-3C4D-82F6-0B80AB77A555}"/>
                </a:ext>
              </a:extLst>
            </p:cNvPr>
            <p:cNvSpPr/>
            <p:nvPr/>
          </p:nvSpPr>
          <p:spPr>
            <a:xfrm rot="10800000">
              <a:off x="4540739" y="898814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>
                <a:alpha val="7058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ortar rectángulo de esquina del mismo lado 8">
              <a:extLst>
                <a:ext uri="{FF2B5EF4-FFF2-40B4-BE49-F238E27FC236}">
                  <a16:creationId xmlns:a16="http://schemas.microsoft.com/office/drawing/2014/main" id="{9B05F7F2-7356-3A44-8F9A-39F2BB507EEB}"/>
                </a:ext>
              </a:extLst>
            </p:cNvPr>
            <p:cNvSpPr/>
            <p:nvPr/>
          </p:nvSpPr>
          <p:spPr>
            <a:xfrm>
              <a:off x="4540739" y="3613776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C1546C75-E373-F24D-BBF6-EE6CBB39BE8E}"/>
                </a:ext>
              </a:extLst>
            </p:cNvPr>
            <p:cNvSpPr/>
            <p:nvPr/>
          </p:nvSpPr>
          <p:spPr>
            <a:xfrm>
              <a:off x="4331493" y="6313776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Forma libre 12">
            <a:extLst>
              <a:ext uri="{FF2B5EF4-FFF2-40B4-BE49-F238E27FC236}">
                <a16:creationId xmlns:a16="http://schemas.microsoft.com/office/drawing/2014/main" id="{3A53D9F3-0F56-794E-BD66-CD29A6AF5CAD}"/>
              </a:ext>
            </a:extLst>
          </p:cNvPr>
          <p:cNvSpPr/>
          <p:nvPr/>
        </p:nvSpPr>
        <p:spPr>
          <a:xfrm>
            <a:off x="4585930" y="2043644"/>
            <a:ext cx="3020133" cy="1508870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5851" h="1508870">
                <a:moveTo>
                  <a:pt x="24640" y="145193"/>
                </a:moveTo>
                <a:cubicBezTo>
                  <a:pt x="-104247" y="-75233"/>
                  <a:pt x="307779" y="20682"/>
                  <a:pt x="445429" y="21244"/>
                </a:cubicBezTo>
                <a:cubicBezTo>
                  <a:pt x="583079" y="21806"/>
                  <a:pt x="682710" y="140850"/>
                  <a:pt x="850543" y="148566"/>
                </a:cubicBezTo>
                <a:cubicBezTo>
                  <a:pt x="1018376" y="156282"/>
                  <a:pt x="1219003" y="90692"/>
                  <a:pt x="1452426" y="67543"/>
                </a:cubicBezTo>
                <a:cubicBezTo>
                  <a:pt x="1685849" y="44393"/>
                  <a:pt x="2019585" y="24"/>
                  <a:pt x="2251079" y="9669"/>
                </a:cubicBezTo>
                <a:cubicBezTo>
                  <a:pt x="2482573" y="19314"/>
                  <a:pt x="2707342" y="98099"/>
                  <a:pt x="2841388" y="125416"/>
                </a:cubicBezTo>
                <a:cubicBezTo>
                  <a:pt x="2975434" y="152733"/>
                  <a:pt x="3209012" y="-26200"/>
                  <a:pt x="3055355" y="173568"/>
                </a:cubicBezTo>
                <a:cubicBezTo>
                  <a:pt x="2901698" y="373336"/>
                  <a:pt x="2173650" y="1103047"/>
                  <a:pt x="1919448" y="1324024"/>
                </a:cubicBezTo>
                <a:cubicBezTo>
                  <a:pt x="1665246" y="1545001"/>
                  <a:pt x="1593801" y="1501360"/>
                  <a:pt x="1530140" y="1499431"/>
                </a:cubicBezTo>
                <a:cubicBezTo>
                  <a:pt x="1466479" y="1497502"/>
                  <a:pt x="1469667" y="1569506"/>
                  <a:pt x="1218750" y="1343800"/>
                </a:cubicBezTo>
                <a:cubicBezTo>
                  <a:pt x="967833" y="1118094"/>
                  <a:pt x="153527" y="365619"/>
                  <a:pt x="24640" y="14519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AA3053EF-EF92-124E-8DEA-E1A3703C3866}"/>
              </a:ext>
            </a:extLst>
          </p:cNvPr>
          <p:cNvSpPr/>
          <p:nvPr/>
        </p:nvSpPr>
        <p:spPr>
          <a:xfrm rot="10800000">
            <a:off x="4570291" y="4620279"/>
            <a:ext cx="3030189" cy="1623054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5594 w 3106805"/>
              <a:gd name="connsiteY0" fmla="*/ 138448 h 1502125"/>
              <a:gd name="connsiteX1" fmla="*/ 446383 w 3106805"/>
              <a:gd name="connsiteY1" fmla="*/ 14499 h 1502125"/>
              <a:gd name="connsiteX2" fmla="*/ 972833 w 3106805"/>
              <a:gd name="connsiteY2" fmla="*/ 38582 h 1502125"/>
              <a:gd name="connsiteX3" fmla="*/ 1453380 w 3106805"/>
              <a:gd name="connsiteY3" fmla="*/ 60798 h 1502125"/>
              <a:gd name="connsiteX4" fmla="*/ 2252033 w 3106805"/>
              <a:gd name="connsiteY4" fmla="*/ 2924 h 1502125"/>
              <a:gd name="connsiteX5" fmla="*/ 2842342 w 3106805"/>
              <a:gd name="connsiteY5" fmla="*/ 118671 h 1502125"/>
              <a:gd name="connsiteX6" fmla="*/ 3056309 w 3106805"/>
              <a:gd name="connsiteY6" fmla="*/ 166823 h 1502125"/>
              <a:gd name="connsiteX7" fmla="*/ 1920402 w 3106805"/>
              <a:gd name="connsiteY7" fmla="*/ 1317279 h 1502125"/>
              <a:gd name="connsiteX8" fmla="*/ 1531094 w 3106805"/>
              <a:gd name="connsiteY8" fmla="*/ 1492686 h 1502125"/>
              <a:gd name="connsiteX9" fmla="*/ 1219704 w 3106805"/>
              <a:gd name="connsiteY9" fmla="*/ 1337055 h 1502125"/>
              <a:gd name="connsiteX10" fmla="*/ 25594 w 3106805"/>
              <a:gd name="connsiteY10" fmla="*/ 138448 h 1502125"/>
              <a:gd name="connsiteX0" fmla="*/ 25594 w 3106805"/>
              <a:gd name="connsiteY0" fmla="*/ 138467 h 1502144"/>
              <a:gd name="connsiteX1" fmla="*/ 446383 w 3106805"/>
              <a:gd name="connsiteY1" fmla="*/ 14518 h 1502144"/>
              <a:gd name="connsiteX2" fmla="*/ 972833 w 3106805"/>
              <a:gd name="connsiteY2" fmla="*/ 38601 h 1502144"/>
              <a:gd name="connsiteX3" fmla="*/ 1453380 w 3106805"/>
              <a:gd name="connsiteY3" fmla="*/ 60817 h 1502144"/>
              <a:gd name="connsiteX4" fmla="*/ 1619600 w 3106805"/>
              <a:gd name="connsiteY4" fmla="*/ 36716 h 1502144"/>
              <a:gd name="connsiteX5" fmla="*/ 2252033 w 3106805"/>
              <a:gd name="connsiteY5" fmla="*/ 2943 h 1502144"/>
              <a:gd name="connsiteX6" fmla="*/ 2842342 w 3106805"/>
              <a:gd name="connsiteY6" fmla="*/ 118690 h 1502144"/>
              <a:gd name="connsiteX7" fmla="*/ 3056309 w 3106805"/>
              <a:gd name="connsiteY7" fmla="*/ 166842 h 1502144"/>
              <a:gd name="connsiteX8" fmla="*/ 1920402 w 3106805"/>
              <a:gd name="connsiteY8" fmla="*/ 1317298 h 1502144"/>
              <a:gd name="connsiteX9" fmla="*/ 1531094 w 3106805"/>
              <a:gd name="connsiteY9" fmla="*/ 1492705 h 1502144"/>
              <a:gd name="connsiteX10" fmla="*/ 1219704 w 3106805"/>
              <a:gd name="connsiteY10" fmla="*/ 1337074 h 1502144"/>
              <a:gd name="connsiteX11" fmla="*/ 25594 w 3106805"/>
              <a:gd name="connsiteY11" fmla="*/ 138467 h 1502144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453380 w 3129600"/>
              <a:gd name="connsiteY3" fmla="*/ 60798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241043 w 3129600"/>
              <a:gd name="connsiteY3" fmla="*/ 31302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4756 w 3128762"/>
              <a:gd name="connsiteY0" fmla="*/ 136566 h 1500243"/>
              <a:gd name="connsiteX1" fmla="*/ 445545 w 3128762"/>
              <a:gd name="connsiteY1" fmla="*/ 12617 h 1500243"/>
              <a:gd name="connsiteX2" fmla="*/ 865827 w 3128762"/>
              <a:gd name="connsiteY2" fmla="*/ 7204 h 1500243"/>
              <a:gd name="connsiteX3" fmla="*/ 1240205 w 3128762"/>
              <a:gd name="connsiteY3" fmla="*/ 29420 h 1500243"/>
              <a:gd name="connsiteX4" fmla="*/ 1618762 w 3128762"/>
              <a:gd name="connsiteY4" fmla="*/ 34815 h 1500243"/>
              <a:gd name="connsiteX5" fmla="*/ 2251195 w 3128762"/>
              <a:gd name="connsiteY5" fmla="*/ 1042 h 1500243"/>
              <a:gd name="connsiteX6" fmla="*/ 2932507 w 3128762"/>
              <a:gd name="connsiteY6" fmla="*/ 43047 h 1500243"/>
              <a:gd name="connsiteX7" fmla="*/ 3055471 w 3128762"/>
              <a:gd name="connsiteY7" fmla="*/ 164941 h 1500243"/>
              <a:gd name="connsiteX8" fmla="*/ 1919564 w 3128762"/>
              <a:gd name="connsiteY8" fmla="*/ 1315397 h 1500243"/>
              <a:gd name="connsiteX9" fmla="*/ 1530256 w 3128762"/>
              <a:gd name="connsiteY9" fmla="*/ 1490804 h 1500243"/>
              <a:gd name="connsiteX10" fmla="*/ 1218866 w 3128762"/>
              <a:gd name="connsiteY10" fmla="*/ 1335173 h 1500243"/>
              <a:gd name="connsiteX11" fmla="*/ 24756 w 3128762"/>
              <a:gd name="connsiteY11" fmla="*/ 136566 h 1500243"/>
              <a:gd name="connsiteX0" fmla="*/ 18899 w 3122905"/>
              <a:gd name="connsiteY0" fmla="*/ 136013 h 1494984"/>
              <a:gd name="connsiteX1" fmla="*/ 439688 w 3122905"/>
              <a:gd name="connsiteY1" fmla="*/ 12064 h 1494984"/>
              <a:gd name="connsiteX2" fmla="*/ 859970 w 3122905"/>
              <a:gd name="connsiteY2" fmla="*/ 6651 h 1494984"/>
              <a:gd name="connsiteX3" fmla="*/ 1234348 w 3122905"/>
              <a:gd name="connsiteY3" fmla="*/ 28867 h 1494984"/>
              <a:gd name="connsiteX4" fmla="*/ 1612905 w 3122905"/>
              <a:gd name="connsiteY4" fmla="*/ 34262 h 1494984"/>
              <a:gd name="connsiteX5" fmla="*/ 2245338 w 3122905"/>
              <a:gd name="connsiteY5" fmla="*/ 489 h 1494984"/>
              <a:gd name="connsiteX6" fmla="*/ 2926650 w 3122905"/>
              <a:gd name="connsiteY6" fmla="*/ 42494 h 1494984"/>
              <a:gd name="connsiteX7" fmla="*/ 3049614 w 3122905"/>
              <a:gd name="connsiteY7" fmla="*/ 164388 h 1494984"/>
              <a:gd name="connsiteX8" fmla="*/ 1913707 w 3122905"/>
              <a:gd name="connsiteY8" fmla="*/ 1314844 h 1494984"/>
              <a:gd name="connsiteX9" fmla="*/ 1524399 w 3122905"/>
              <a:gd name="connsiteY9" fmla="*/ 1490251 h 1494984"/>
              <a:gd name="connsiteX10" fmla="*/ 1091673 w 3122905"/>
              <a:gd name="connsiteY10" fmla="*/ 1290375 h 1494984"/>
              <a:gd name="connsiteX11" fmla="*/ 18899 w 3122905"/>
              <a:gd name="connsiteY11" fmla="*/ 136013 h 1494984"/>
              <a:gd name="connsiteX0" fmla="*/ 18899 w 3116192"/>
              <a:gd name="connsiteY0" fmla="*/ 136013 h 1503366"/>
              <a:gd name="connsiteX1" fmla="*/ 439688 w 3116192"/>
              <a:gd name="connsiteY1" fmla="*/ 12064 h 1503366"/>
              <a:gd name="connsiteX2" fmla="*/ 859970 w 3116192"/>
              <a:gd name="connsiteY2" fmla="*/ 6651 h 1503366"/>
              <a:gd name="connsiteX3" fmla="*/ 1234348 w 3116192"/>
              <a:gd name="connsiteY3" fmla="*/ 28867 h 1503366"/>
              <a:gd name="connsiteX4" fmla="*/ 1612905 w 3116192"/>
              <a:gd name="connsiteY4" fmla="*/ 34262 h 1503366"/>
              <a:gd name="connsiteX5" fmla="*/ 2245338 w 3116192"/>
              <a:gd name="connsiteY5" fmla="*/ 489 h 1503366"/>
              <a:gd name="connsiteX6" fmla="*/ 2926650 w 3116192"/>
              <a:gd name="connsiteY6" fmla="*/ 42494 h 1503366"/>
              <a:gd name="connsiteX7" fmla="*/ 3049614 w 3116192"/>
              <a:gd name="connsiteY7" fmla="*/ 164388 h 1503366"/>
              <a:gd name="connsiteX8" fmla="*/ 2004708 w 3116192"/>
              <a:gd name="connsiteY8" fmla="*/ 1344340 h 1503366"/>
              <a:gd name="connsiteX9" fmla="*/ 1524399 w 3116192"/>
              <a:gd name="connsiteY9" fmla="*/ 1490251 h 1503366"/>
              <a:gd name="connsiteX10" fmla="*/ 1091673 w 3116192"/>
              <a:gd name="connsiteY10" fmla="*/ 1290375 h 1503366"/>
              <a:gd name="connsiteX11" fmla="*/ 18899 w 3116192"/>
              <a:gd name="connsiteY11" fmla="*/ 136013 h 1503366"/>
              <a:gd name="connsiteX0" fmla="*/ 18899 w 3116192"/>
              <a:gd name="connsiteY0" fmla="*/ 136013 h 1623054"/>
              <a:gd name="connsiteX1" fmla="*/ 439688 w 3116192"/>
              <a:gd name="connsiteY1" fmla="*/ 12064 h 1623054"/>
              <a:gd name="connsiteX2" fmla="*/ 859970 w 3116192"/>
              <a:gd name="connsiteY2" fmla="*/ 6651 h 1623054"/>
              <a:gd name="connsiteX3" fmla="*/ 1234348 w 3116192"/>
              <a:gd name="connsiteY3" fmla="*/ 28867 h 1623054"/>
              <a:gd name="connsiteX4" fmla="*/ 1612905 w 3116192"/>
              <a:gd name="connsiteY4" fmla="*/ 34262 h 1623054"/>
              <a:gd name="connsiteX5" fmla="*/ 2245338 w 3116192"/>
              <a:gd name="connsiteY5" fmla="*/ 489 h 1623054"/>
              <a:gd name="connsiteX6" fmla="*/ 2926650 w 3116192"/>
              <a:gd name="connsiteY6" fmla="*/ 42494 h 1623054"/>
              <a:gd name="connsiteX7" fmla="*/ 3049614 w 3116192"/>
              <a:gd name="connsiteY7" fmla="*/ 164388 h 1623054"/>
              <a:gd name="connsiteX8" fmla="*/ 2004708 w 3116192"/>
              <a:gd name="connsiteY8" fmla="*/ 1344340 h 1623054"/>
              <a:gd name="connsiteX9" fmla="*/ 1569900 w 3116192"/>
              <a:gd name="connsiteY9" fmla="*/ 1622986 h 1623054"/>
              <a:gd name="connsiteX10" fmla="*/ 1091673 w 3116192"/>
              <a:gd name="connsiteY10" fmla="*/ 1290375 h 1623054"/>
              <a:gd name="connsiteX11" fmla="*/ 18899 w 3116192"/>
              <a:gd name="connsiteY11" fmla="*/ 136013 h 16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6192" h="1623054">
                <a:moveTo>
                  <a:pt x="18899" y="136013"/>
                </a:moveTo>
                <a:cubicBezTo>
                  <a:pt x="-89765" y="-77039"/>
                  <a:pt x="299510" y="33624"/>
                  <a:pt x="439688" y="12064"/>
                </a:cubicBezTo>
                <a:cubicBezTo>
                  <a:pt x="579867" y="-9496"/>
                  <a:pt x="727527" y="3851"/>
                  <a:pt x="859970" y="6651"/>
                </a:cubicBezTo>
                <a:cubicBezTo>
                  <a:pt x="992413" y="9451"/>
                  <a:pt x="1108859" y="24265"/>
                  <a:pt x="1234348" y="28867"/>
                </a:cubicBezTo>
                <a:cubicBezTo>
                  <a:pt x="1359837" y="33469"/>
                  <a:pt x="1479796" y="43908"/>
                  <a:pt x="1612905" y="34262"/>
                </a:cubicBezTo>
                <a:cubicBezTo>
                  <a:pt x="1746014" y="24616"/>
                  <a:pt x="2026381" y="-883"/>
                  <a:pt x="2245338" y="489"/>
                </a:cubicBezTo>
                <a:cubicBezTo>
                  <a:pt x="2464296" y="1861"/>
                  <a:pt x="2792604" y="15177"/>
                  <a:pt x="2926650" y="42494"/>
                </a:cubicBezTo>
                <a:cubicBezTo>
                  <a:pt x="3060696" y="69811"/>
                  <a:pt x="3203271" y="-52586"/>
                  <a:pt x="3049614" y="164388"/>
                </a:cubicBezTo>
                <a:cubicBezTo>
                  <a:pt x="2895957" y="381362"/>
                  <a:pt x="2251327" y="1101240"/>
                  <a:pt x="2004708" y="1344340"/>
                </a:cubicBezTo>
                <a:cubicBezTo>
                  <a:pt x="1758089" y="1587440"/>
                  <a:pt x="1633561" y="1624915"/>
                  <a:pt x="1569900" y="1622986"/>
                </a:cubicBezTo>
                <a:cubicBezTo>
                  <a:pt x="1506239" y="1621057"/>
                  <a:pt x="1350173" y="1538204"/>
                  <a:pt x="1091673" y="1290375"/>
                </a:cubicBezTo>
                <a:cubicBezTo>
                  <a:pt x="833173" y="1042546"/>
                  <a:pt x="127563" y="349065"/>
                  <a:pt x="18899" y="13601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45FEE86-68F7-1A4E-95E2-92A91E91A6E7}"/>
              </a:ext>
            </a:extLst>
          </p:cNvPr>
          <p:cNvSpPr/>
          <p:nvPr/>
        </p:nvSpPr>
        <p:spPr>
          <a:xfrm>
            <a:off x="5958348" y="3552514"/>
            <a:ext cx="240108" cy="2576486"/>
          </a:xfrm>
          <a:prstGeom prst="rect">
            <a:avLst/>
          </a:prstGeom>
          <a:solidFill>
            <a:srgbClr val="D0987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7C1F722-070A-D243-9BD4-F576F6B38682}"/>
              </a:ext>
            </a:extLst>
          </p:cNvPr>
          <p:cNvSpPr/>
          <p:nvPr/>
        </p:nvSpPr>
        <p:spPr>
          <a:xfrm>
            <a:off x="9261987" y="158878"/>
            <a:ext cx="2595716" cy="25253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r>
              <a:rPr lang="es-ES" sz="24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MINUTOS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F3848D1-9D11-3F4E-B2D8-91ECC5A2B776}"/>
              </a:ext>
            </a:extLst>
          </p:cNvPr>
          <p:cNvSpPr/>
          <p:nvPr/>
        </p:nvSpPr>
        <p:spPr>
          <a:xfrm>
            <a:off x="4394635" y="1841703"/>
            <a:ext cx="3465871" cy="34216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KG Inimitable Original" panose="02000000000000000000" pitchFamily="2" charset="77"/>
              </a:rPr>
              <a:t>¡TIEMPO!</a:t>
            </a:r>
          </a:p>
        </p:txBody>
      </p:sp>
    </p:spTree>
    <p:extLst>
      <p:ext uri="{BB962C8B-B14F-4D97-AF65-F5344CB8AC3E}">
        <p14:creationId xmlns:p14="http://schemas.microsoft.com/office/powerpoint/2010/main" val="1455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1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1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57A0D887-4FBB-3D48-950E-F74D4318AD08}"/>
              </a:ext>
            </a:extLst>
          </p:cNvPr>
          <p:cNvGrpSpPr/>
          <p:nvPr/>
        </p:nvGrpSpPr>
        <p:grpSpPr>
          <a:xfrm>
            <a:off x="4331494" y="409602"/>
            <a:ext cx="3529012" cy="6300787"/>
            <a:chOff x="4331493" y="455901"/>
            <a:chExt cx="3529012" cy="6300787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34B6BF1C-A232-824C-A29F-FE5AA99753AB}"/>
                </a:ext>
              </a:extLst>
            </p:cNvPr>
            <p:cNvSpPr/>
            <p:nvPr/>
          </p:nvSpPr>
          <p:spPr>
            <a:xfrm>
              <a:off x="4331493" y="455901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ortar rectángulo de esquina del mismo lado 7">
              <a:extLst>
                <a:ext uri="{FF2B5EF4-FFF2-40B4-BE49-F238E27FC236}">
                  <a16:creationId xmlns:a16="http://schemas.microsoft.com/office/drawing/2014/main" id="{1DA48D6A-8677-3C4D-82F6-0B80AB77A555}"/>
                </a:ext>
              </a:extLst>
            </p:cNvPr>
            <p:cNvSpPr/>
            <p:nvPr/>
          </p:nvSpPr>
          <p:spPr>
            <a:xfrm rot="10800000">
              <a:off x="4540739" y="898814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>
                <a:alpha val="7058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ortar rectángulo de esquina del mismo lado 8">
              <a:extLst>
                <a:ext uri="{FF2B5EF4-FFF2-40B4-BE49-F238E27FC236}">
                  <a16:creationId xmlns:a16="http://schemas.microsoft.com/office/drawing/2014/main" id="{9B05F7F2-7356-3A44-8F9A-39F2BB507EEB}"/>
                </a:ext>
              </a:extLst>
            </p:cNvPr>
            <p:cNvSpPr/>
            <p:nvPr/>
          </p:nvSpPr>
          <p:spPr>
            <a:xfrm>
              <a:off x="4540739" y="3613776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C1546C75-E373-F24D-BBF6-EE6CBB39BE8E}"/>
                </a:ext>
              </a:extLst>
            </p:cNvPr>
            <p:cNvSpPr/>
            <p:nvPr/>
          </p:nvSpPr>
          <p:spPr>
            <a:xfrm>
              <a:off x="4331493" y="6313776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Forma libre 12">
            <a:extLst>
              <a:ext uri="{FF2B5EF4-FFF2-40B4-BE49-F238E27FC236}">
                <a16:creationId xmlns:a16="http://schemas.microsoft.com/office/drawing/2014/main" id="{3A53D9F3-0F56-794E-BD66-CD29A6AF5CAD}"/>
              </a:ext>
            </a:extLst>
          </p:cNvPr>
          <p:cNvSpPr/>
          <p:nvPr/>
        </p:nvSpPr>
        <p:spPr>
          <a:xfrm>
            <a:off x="4585930" y="2043644"/>
            <a:ext cx="3020133" cy="1508870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5851" h="1508870">
                <a:moveTo>
                  <a:pt x="24640" y="145193"/>
                </a:moveTo>
                <a:cubicBezTo>
                  <a:pt x="-104247" y="-75233"/>
                  <a:pt x="307779" y="20682"/>
                  <a:pt x="445429" y="21244"/>
                </a:cubicBezTo>
                <a:cubicBezTo>
                  <a:pt x="583079" y="21806"/>
                  <a:pt x="682710" y="140850"/>
                  <a:pt x="850543" y="148566"/>
                </a:cubicBezTo>
                <a:cubicBezTo>
                  <a:pt x="1018376" y="156282"/>
                  <a:pt x="1219003" y="90692"/>
                  <a:pt x="1452426" y="67543"/>
                </a:cubicBezTo>
                <a:cubicBezTo>
                  <a:pt x="1685849" y="44393"/>
                  <a:pt x="2019585" y="24"/>
                  <a:pt x="2251079" y="9669"/>
                </a:cubicBezTo>
                <a:cubicBezTo>
                  <a:pt x="2482573" y="19314"/>
                  <a:pt x="2707342" y="98099"/>
                  <a:pt x="2841388" y="125416"/>
                </a:cubicBezTo>
                <a:cubicBezTo>
                  <a:pt x="2975434" y="152733"/>
                  <a:pt x="3209012" y="-26200"/>
                  <a:pt x="3055355" y="173568"/>
                </a:cubicBezTo>
                <a:cubicBezTo>
                  <a:pt x="2901698" y="373336"/>
                  <a:pt x="2173650" y="1103047"/>
                  <a:pt x="1919448" y="1324024"/>
                </a:cubicBezTo>
                <a:cubicBezTo>
                  <a:pt x="1665246" y="1545001"/>
                  <a:pt x="1593801" y="1501360"/>
                  <a:pt x="1530140" y="1499431"/>
                </a:cubicBezTo>
                <a:cubicBezTo>
                  <a:pt x="1466479" y="1497502"/>
                  <a:pt x="1469667" y="1569506"/>
                  <a:pt x="1218750" y="1343800"/>
                </a:cubicBezTo>
                <a:cubicBezTo>
                  <a:pt x="967833" y="1118094"/>
                  <a:pt x="153527" y="365619"/>
                  <a:pt x="24640" y="14519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AA3053EF-EF92-124E-8DEA-E1A3703C3866}"/>
              </a:ext>
            </a:extLst>
          </p:cNvPr>
          <p:cNvSpPr/>
          <p:nvPr/>
        </p:nvSpPr>
        <p:spPr>
          <a:xfrm rot="10800000">
            <a:off x="4570291" y="4620279"/>
            <a:ext cx="3030189" cy="1623054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5594 w 3106805"/>
              <a:gd name="connsiteY0" fmla="*/ 138448 h 1502125"/>
              <a:gd name="connsiteX1" fmla="*/ 446383 w 3106805"/>
              <a:gd name="connsiteY1" fmla="*/ 14499 h 1502125"/>
              <a:gd name="connsiteX2" fmla="*/ 972833 w 3106805"/>
              <a:gd name="connsiteY2" fmla="*/ 38582 h 1502125"/>
              <a:gd name="connsiteX3" fmla="*/ 1453380 w 3106805"/>
              <a:gd name="connsiteY3" fmla="*/ 60798 h 1502125"/>
              <a:gd name="connsiteX4" fmla="*/ 2252033 w 3106805"/>
              <a:gd name="connsiteY4" fmla="*/ 2924 h 1502125"/>
              <a:gd name="connsiteX5" fmla="*/ 2842342 w 3106805"/>
              <a:gd name="connsiteY5" fmla="*/ 118671 h 1502125"/>
              <a:gd name="connsiteX6" fmla="*/ 3056309 w 3106805"/>
              <a:gd name="connsiteY6" fmla="*/ 166823 h 1502125"/>
              <a:gd name="connsiteX7" fmla="*/ 1920402 w 3106805"/>
              <a:gd name="connsiteY7" fmla="*/ 1317279 h 1502125"/>
              <a:gd name="connsiteX8" fmla="*/ 1531094 w 3106805"/>
              <a:gd name="connsiteY8" fmla="*/ 1492686 h 1502125"/>
              <a:gd name="connsiteX9" fmla="*/ 1219704 w 3106805"/>
              <a:gd name="connsiteY9" fmla="*/ 1337055 h 1502125"/>
              <a:gd name="connsiteX10" fmla="*/ 25594 w 3106805"/>
              <a:gd name="connsiteY10" fmla="*/ 138448 h 1502125"/>
              <a:gd name="connsiteX0" fmla="*/ 25594 w 3106805"/>
              <a:gd name="connsiteY0" fmla="*/ 138467 h 1502144"/>
              <a:gd name="connsiteX1" fmla="*/ 446383 w 3106805"/>
              <a:gd name="connsiteY1" fmla="*/ 14518 h 1502144"/>
              <a:gd name="connsiteX2" fmla="*/ 972833 w 3106805"/>
              <a:gd name="connsiteY2" fmla="*/ 38601 h 1502144"/>
              <a:gd name="connsiteX3" fmla="*/ 1453380 w 3106805"/>
              <a:gd name="connsiteY3" fmla="*/ 60817 h 1502144"/>
              <a:gd name="connsiteX4" fmla="*/ 1619600 w 3106805"/>
              <a:gd name="connsiteY4" fmla="*/ 36716 h 1502144"/>
              <a:gd name="connsiteX5" fmla="*/ 2252033 w 3106805"/>
              <a:gd name="connsiteY5" fmla="*/ 2943 h 1502144"/>
              <a:gd name="connsiteX6" fmla="*/ 2842342 w 3106805"/>
              <a:gd name="connsiteY6" fmla="*/ 118690 h 1502144"/>
              <a:gd name="connsiteX7" fmla="*/ 3056309 w 3106805"/>
              <a:gd name="connsiteY7" fmla="*/ 166842 h 1502144"/>
              <a:gd name="connsiteX8" fmla="*/ 1920402 w 3106805"/>
              <a:gd name="connsiteY8" fmla="*/ 1317298 h 1502144"/>
              <a:gd name="connsiteX9" fmla="*/ 1531094 w 3106805"/>
              <a:gd name="connsiteY9" fmla="*/ 1492705 h 1502144"/>
              <a:gd name="connsiteX10" fmla="*/ 1219704 w 3106805"/>
              <a:gd name="connsiteY10" fmla="*/ 1337074 h 1502144"/>
              <a:gd name="connsiteX11" fmla="*/ 25594 w 3106805"/>
              <a:gd name="connsiteY11" fmla="*/ 138467 h 1502144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453380 w 3129600"/>
              <a:gd name="connsiteY3" fmla="*/ 60798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241043 w 3129600"/>
              <a:gd name="connsiteY3" fmla="*/ 31302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4756 w 3128762"/>
              <a:gd name="connsiteY0" fmla="*/ 136566 h 1500243"/>
              <a:gd name="connsiteX1" fmla="*/ 445545 w 3128762"/>
              <a:gd name="connsiteY1" fmla="*/ 12617 h 1500243"/>
              <a:gd name="connsiteX2" fmla="*/ 865827 w 3128762"/>
              <a:gd name="connsiteY2" fmla="*/ 7204 h 1500243"/>
              <a:gd name="connsiteX3" fmla="*/ 1240205 w 3128762"/>
              <a:gd name="connsiteY3" fmla="*/ 29420 h 1500243"/>
              <a:gd name="connsiteX4" fmla="*/ 1618762 w 3128762"/>
              <a:gd name="connsiteY4" fmla="*/ 34815 h 1500243"/>
              <a:gd name="connsiteX5" fmla="*/ 2251195 w 3128762"/>
              <a:gd name="connsiteY5" fmla="*/ 1042 h 1500243"/>
              <a:gd name="connsiteX6" fmla="*/ 2932507 w 3128762"/>
              <a:gd name="connsiteY6" fmla="*/ 43047 h 1500243"/>
              <a:gd name="connsiteX7" fmla="*/ 3055471 w 3128762"/>
              <a:gd name="connsiteY7" fmla="*/ 164941 h 1500243"/>
              <a:gd name="connsiteX8" fmla="*/ 1919564 w 3128762"/>
              <a:gd name="connsiteY8" fmla="*/ 1315397 h 1500243"/>
              <a:gd name="connsiteX9" fmla="*/ 1530256 w 3128762"/>
              <a:gd name="connsiteY9" fmla="*/ 1490804 h 1500243"/>
              <a:gd name="connsiteX10" fmla="*/ 1218866 w 3128762"/>
              <a:gd name="connsiteY10" fmla="*/ 1335173 h 1500243"/>
              <a:gd name="connsiteX11" fmla="*/ 24756 w 3128762"/>
              <a:gd name="connsiteY11" fmla="*/ 136566 h 1500243"/>
              <a:gd name="connsiteX0" fmla="*/ 18899 w 3122905"/>
              <a:gd name="connsiteY0" fmla="*/ 136013 h 1494984"/>
              <a:gd name="connsiteX1" fmla="*/ 439688 w 3122905"/>
              <a:gd name="connsiteY1" fmla="*/ 12064 h 1494984"/>
              <a:gd name="connsiteX2" fmla="*/ 859970 w 3122905"/>
              <a:gd name="connsiteY2" fmla="*/ 6651 h 1494984"/>
              <a:gd name="connsiteX3" fmla="*/ 1234348 w 3122905"/>
              <a:gd name="connsiteY3" fmla="*/ 28867 h 1494984"/>
              <a:gd name="connsiteX4" fmla="*/ 1612905 w 3122905"/>
              <a:gd name="connsiteY4" fmla="*/ 34262 h 1494984"/>
              <a:gd name="connsiteX5" fmla="*/ 2245338 w 3122905"/>
              <a:gd name="connsiteY5" fmla="*/ 489 h 1494984"/>
              <a:gd name="connsiteX6" fmla="*/ 2926650 w 3122905"/>
              <a:gd name="connsiteY6" fmla="*/ 42494 h 1494984"/>
              <a:gd name="connsiteX7" fmla="*/ 3049614 w 3122905"/>
              <a:gd name="connsiteY7" fmla="*/ 164388 h 1494984"/>
              <a:gd name="connsiteX8" fmla="*/ 1913707 w 3122905"/>
              <a:gd name="connsiteY8" fmla="*/ 1314844 h 1494984"/>
              <a:gd name="connsiteX9" fmla="*/ 1524399 w 3122905"/>
              <a:gd name="connsiteY9" fmla="*/ 1490251 h 1494984"/>
              <a:gd name="connsiteX10" fmla="*/ 1091673 w 3122905"/>
              <a:gd name="connsiteY10" fmla="*/ 1290375 h 1494984"/>
              <a:gd name="connsiteX11" fmla="*/ 18899 w 3122905"/>
              <a:gd name="connsiteY11" fmla="*/ 136013 h 1494984"/>
              <a:gd name="connsiteX0" fmla="*/ 18899 w 3116192"/>
              <a:gd name="connsiteY0" fmla="*/ 136013 h 1503366"/>
              <a:gd name="connsiteX1" fmla="*/ 439688 w 3116192"/>
              <a:gd name="connsiteY1" fmla="*/ 12064 h 1503366"/>
              <a:gd name="connsiteX2" fmla="*/ 859970 w 3116192"/>
              <a:gd name="connsiteY2" fmla="*/ 6651 h 1503366"/>
              <a:gd name="connsiteX3" fmla="*/ 1234348 w 3116192"/>
              <a:gd name="connsiteY3" fmla="*/ 28867 h 1503366"/>
              <a:gd name="connsiteX4" fmla="*/ 1612905 w 3116192"/>
              <a:gd name="connsiteY4" fmla="*/ 34262 h 1503366"/>
              <a:gd name="connsiteX5" fmla="*/ 2245338 w 3116192"/>
              <a:gd name="connsiteY5" fmla="*/ 489 h 1503366"/>
              <a:gd name="connsiteX6" fmla="*/ 2926650 w 3116192"/>
              <a:gd name="connsiteY6" fmla="*/ 42494 h 1503366"/>
              <a:gd name="connsiteX7" fmla="*/ 3049614 w 3116192"/>
              <a:gd name="connsiteY7" fmla="*/ 164388 h 1503366"/>
              <a:gd name="connsiteX8" fmla="*/ 2004708 w 3116192"/>
              <a:gd name="connsiteY8" fmla="*/ 1344340 h 1503366"/>
              <a:gd name="connsiteX9" fmla="*/ 1524399 w 3116192"/>
              <a:gd name="connsiteY9" fmla="*/ 1490251 h 1503366"/>
              <a:gd name="connsiteX10" fmla="*/ 1091673 w 3116192"/>
              <a:gd name="connsiteY10" fmla="*/ 1290375 h 1503366"/>
              <a:gd name="connsiteX11" fmla="*/ 18899 w 3116192"/>
              <a:gd name="connsiteY11" fmla="*/ 136013 h 1503366"/>
              <a:gd name="connsiteX0" fmla="*/ 18899 w 3116192"/>
              <a:gd name="connsiteY0" fmla="*/ 136013 h 1623054"/>
              <a:gd name="connsiteX1" fmla="*/ 439688 w 3116192"/>
              <a:gd name="connsiteY1" fmla="*/ 12064 h 1623054"/>
              <a:gd name="connsiteX2" fmla="*/ 859970 w 3116192"/>
              <a:gd name="connsiteY2" fmla="*/ 6651 h 1623054"/>
              <a:gd name="connsiteX3" fmla="*/ 1234348 w 3116192"/>
              <a:gd name="connsiteY3" fmla="*/ 28867 h 1623054"/>
              <a:gd name="connsiteX4" fmla="*/ 1612905 w 3116192"/>
              <a:gd name="connsiteY4" fmla="*/ 34262 h 1623054"/>
              <a:gd name="connsiteX5" fmla="*/ 2245338 w 3116192"/>
              <a:gd name="connsiteY5" fmla="*/ 489 h 1623054"/>
              <a:gd name="connsiteX6" fmla="*/ 2926650 w 3116192"/>
              <a:gd name="connsiteY6" fmla="*/ 42494 h 1623054"/>
              <a:gd name="connsiteX7" fmla="*/ 3049614 w 3116192"/>
              <a:gd name="connsiteY7" fmla="*/ 164388 h 1623054"/>
              <a:gd name="connsiteX8" fmla="*/ 2004708 w 3116192"/>
              <a:gd name="connsiteY8" fmla="*/ 1344340 h 1623054"/>
              <a:gd name="connsiteX9" fmla="*/ 1569900 w 3116192"/>
              <a:gd name="connsiteY9" fmla="*/ 1622986 h 1623054"/>
              <a:gd name="connsiteX10" fmla="*/ 1091673 w 3116192"/>
              <a:gd name="connsiteY10" fmla="*/ 1290375 h 1623054"/>
              <a:gd name="connsiteX11" fmla="*/ 18899 w 3116192"/>
              <a:gd name="connsiteY11" fmla="*/ 136013 h 16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6192" h="1623054">
                <a:moveTo>
                  <a:pt x="18899" y="136013"/>
                </a:moveTo>
                <a:cubicBezTo>
                  <a:pt x="-89765" y="-77039"/>
                  <a:pt x="299510" y="33624"/>
                  <a:pt x="439688" y="12064"/>
                </a:cubicBezTo>
                <a:cubicBezTo>
                  <a:pt x="579867" y="-9496"/>
                  <a:pt x="727527" y="3851"/>
                  <a:pt x="859970" y="6651"/>
                </a:cubicBezTo>
                <a:cubicBezTo>
                  <a:pt x="992413" y="9451"/>
                  <a:pt x="1108859" y="24265"/>
                  <a:pt x="1234348" y="28867"/>
                </a:cubicBezTo>
                <a:cubicBezTo>
                  <a:pt x="1359837" y="33469"/>
                  <a:pt x="1479796" y="43908"/>
                  <a:pt x="1612905" y="34262"/>
                </a:cubicBezTo>
                <a:cubicBezTo>
                  <a:pt x="1746014" y="24616"/>
                  <a:pt x="2026381" y="-883"/>
                  <a:pt x="2245338" y="489"/>
                </a:cubicBezTo>
                <a:cubicBezTo>
                  <a:pt x="2464296" y="1861"/>
                  <a:pt x="2792604" y="15177"/>
                  <a:pt x="2926650" y="42494"/>
                </a:cubicBezTo>
                <a:cubicBezTo>
                  <a:pt x="3060696" y="69811"/>
                  <a:pt x="3203271" y="-52586"/>
                  <a:pt x="3049614" y="164388"/>
                </a:cubicBezTo>
                <a:cubicBezTo>
                  <a:pt x="2895957" y="381362"/>
                  <a:pt x="2251327" y="1101240"/>
                  <a:pt x="2004708" y="1344340"/>
                </a:cubicBezTo>
                <a:cubicBezTo>
                  <a:pt x="1758089" y="1587440"/>
                  <a:pt x="1633561" y="1624915"/>
                  <a:pt x="1569900" y="1622986"/>
                </a:cubicBezTo>
                <a:cubicBezTo>
                  <a:pt x="1506239" y="1621057"/>
                  <a:pt x="1350173" y="1538204"/>
                  <a:pt x="1091673" y="1290375"/>
                </a:cubicBezTo>
                <a:cubicBezTo>
                  <a:pt x="833173" y="1042546"/>
                  <a:pt x="127563" y="349065"/>
                  <a:pt x="18899" y="13601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45FEE86-68F7-1A4E-95E2-92A91E91A6E7}"/>
              </a:ext>
            </a:extLst>
          </p:cNvPr>
          <p:cNvSpPr/>
          <p:nvPr/>
        </p:nvSpPr>
        <p:spPr>
          <a:xfrm>
            <a:off x="5958348" y="3552514"/>
            <a:ext cx="240108" cy="2576486"/>
          </a:xfrm>
          <a:prstGeom prst="rect">
            <a:avLst/>
          </a:prstGeom>
          <a:solidFill>
            <a:srgbClr val="D0987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7C1F722-070A-D243-9BD4-F576F6B38682}"/>
              </a:ext>
            </a:extLst>
          </p:cNvPr>
          <p:cNvSpPr/>
          <p:nvPr/>
        </p:nvSpPr>
        <p:spPr>
          <a:xfrm>
            <a:off x="9261987" y="158878"/>
            <a:ext cx="2595716" cy="25253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es-ES" sz="24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MINUTOS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F3848D1-9D11-3F4E-B2D8-91ECC5A2B776}"/>
              </a:ext>
            </a:extLst>
          </p:cNvPr>
          <p:cNvSpPr/>
          <p:nvPr/>
        </p:nvSpPr>
        <p:spPr>
          <a:xfrm>
            <a:off x="4394635" y="1841703"/>
            <a:ext cx="3465871" cy="34216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KG Inimitable Original" panose="02000000000000000000" pitchFamily="2" charset="77"/>
              </a:rPr>
              <a:t>¡TIEMPO!</a:t>
            </a:r>
          </a:p>
        </p:txBody>
      </p:sp>
    </p:spTree>
    <p:extLst>
      <p:ext uri="{BB962C8B-B14F-4D97-AF65-F5344CB8AC3E}">
        <p14:creationId xmlns:p14="http://schemas.microsoft.com/office/powerpoint/2010/main" val="38550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8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57A0D887-4FBB-3D48-950E-F74D4318AD08}"/>
              </a:ext>
            </a:extLst>
          </p:cNvPr>
          <p:cNvGrpSpPr/>
          <p:nvPr/>
        </p:nvGrpSpPr>
        <p:grpSpPr>
          <a:xfrm>
            <a:off x="4331494" y="409602"/>
            <a:ext cx="3529012" cy="6300787"/>
            <a:chOff x="4331493" y="455901"/>
            <a:chExt cx="3529012" cy="6300787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34B6BF1C-A232-824C-A29F-FE5AA99753AB}"/>
                </a:ext>
              </a:extLst>
            </p:cNvPr>
            <p:cNvSpPr/>
            <p:nvPr/>
          </p:nvSpPr>
          <p:spPr>
            <a:xfrm>
              <a:off x="4331493" y="455901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ortar rectángulo de esquina del mismo lado 7">
              <a:extLst>
                <a:ext uri="{FF2B5EF4-FFF2-40B4-BE49-F238E27FC236}">
                  <a16:creationId xmlns:a16="http://schemas.microsoft.com/office/drawing/2014/main" id="{1DA48D6A-8677-3C4D-82F6-0B80AB77A555}"/>
                </a:ext>
              </a:extLst>
            </p:cNvPr>
            <p:cNvSpPr/>
            <p:nvPr/>
          </p:nvSpPr>
          <p:spPr>
            <a:xfrm rot="10800000">
              <a:off x="4540739" y="898814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>
                <a:alpha val="7058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ortar rectángulo de esquina del mismo lado 8">
              <a:extLst>
                <a:ext uri="{FF2B5EF4-FFF2-40B4-BE49-F238E27FC236}">
                  <a16:creationId xmlns:a16="http://schemas.microsoft.com/office/drawing/2014/main" id="{9B05F7F2-7356-3A44-8F9A-39F2BB507EEB}"/>
                </a:ext>
              </a:extLst>
            </p:cNvPr>
            <p:cNvSpPr/>
            <p:nvPr/>
          </p:nvSpPr>
          <p:spPr>
            <a:xfrm>
              <a:off x="4540739" y="3613776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C1546C75-E373-F24D-BBF6-EE6CBB39BE8E}"/>
                </a:ext>
              </a:extLst>
            </p:cNvPr>
            <p:cNvSpPr/>
            <p:nvPr/>
          </p:nvSpPr>
          <p:spPr>
            <a:xfrm>
              <a:off x="4331493" y="6313776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Forma libre 12">
            <a:extLst>
              <a:ext uri="{FF2B5EF4-FFF2-40B4-BE49-F238E27FC236}">
                <a16:creationId xmlns:a16="http://schemas.microsoft.com/office/drawing/2014/main" id="{3A53D9F3-0F56-794E-BD66-CD29A6AF5CAD}"/>
              </a:ext>
            </a:extLst>
          </p:cNvPr>
          <p:cNvSpPr/>
          <p:nvPr/>
        </p:nvSpPr>
        <p:spPr>
          <a:xfrm>
            <a:off x="4585930" y="2043644"/>
            <a:ext cx="3020133" cy="1508870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5851" h="1508870">
                <a:moveTo>
                  <a:pt x="24640" y="145193"/>
                </a:moveTo>
                <a:cubicBezTo>
                  <a:pt x="-104247" y="-75233"/>
                  <a:pt x="307779" y="20682"/>
                  <a:pt x="445429" y="21244"/>
                </a:cubicBezTo>
                <a:cubicBezTo>
                  <a:pt x="583079" y="21806"/>
                  <a:pt x="682710" y="140850"/>
                  <a:pt x="850543" y="148566"/>
                </a:cubicBezTo>
                <a:cubicBezTo>
                  <a:pt x="1018376" y="156282"/>
                  <a:pt x="1219003" y="90692"/>
                  <a:pt x="1452426" y="67543"/>
                </a:cubicBezTo>
                <a:cubicBezTo>
                  <a:pt x="1685849" y="44393"/>
                  <a:pt x="2019585" y="24"/>
                  <a:pt x="2251079" y="9669"/>
                </a:cubicBezTo>
                <a:cubicBezTo>
                  <a:pt x="2482573" y="19314"/>
                  <a:pt x="2707342" y="98099"/>
                  <a:pt x="2841388" y="125416"/>
                </a:cubicBezTo>
                <a:cubicBezTo>
                  <a:pt x="2975434" y="152733"/>
                  <a:pt x="3209012" y="-26200"/>
                  <a:pt x="3055355" y="173568"/>
                </a:cubicBezTo>
                <a:cubicBezTo>
                  <a:pt x="2901698" y="373336"/>
                  <a:pt x="2173650" y="1103047"/>
                  <a:pt x="1919448" y="1324024"/>
                </a:cubicBezTo>
                <a:cubicBezTo>
                  <a:pt x="1665246" y="1545001"/>
                  <a:pt x="1593801" y="1501360"/>
                  <a:pt x="1530140" y="1499431"/>
                </a:cubicBezTo>
                <a:cubicBezTo>
                  <a:pt x="1466479" y="1497502"/>
                  <a:pt x="1469667" y="1569506"/>
                  <a:pt x="1218750" y="1343800"/>
                </a:cubicBezTo>
                <a:cubicBezTo>
                  <a:pt x="967833" y="1118094"/>
                  <a:pt x="153527" y="365619"/>
                  <a:pt x="24640" y="14519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AA3053EF-EF92-124E-8DEA-E1A3703C3866}"/>
              </a:ext>
            </a:extLst>
          </p:cNvPr>
          <p:cNvSpPr/>
          <p:nvPr/>
        </p:nvSpPr>
        <p:spPr>
          <a:xfrm rot="10800000">
            <a:off x="4570291" y="4620279"/>
            <a:ext cx="3030189" cy="1623054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5594 w 3106805"/>
              <a:gd name="connsiteY0" fmla="*/ 138448 h 1502125"/>
              <a:gd name="connsiteX1" fmla="*/ 446383 w 3106805"/>
              <a:gd name="connsiteY1" fmla="*/ 14499 h 1502125"/>
              <a:gd name="connsiteX2" fmla="*/ 972833 w 3106805"/>
              <a:gd name="connsiteY2" fmla="*/ 38582 h 1502125"/>
              <a:gd name="connsiteX3" fmla="*/ 1453380 w 3106805"/>
              <a:gd name="connsiteY3" fmla="*/ 60798 h 1502125"/>
              <a:gd name="connsiteX4" fmla="*/ 2252033 w 3106805"/>
              <a:gd name="connsiteY4" fmla="*/ 2924 h 1502125"/>
              <a:gd name="connsiteX5" fmla="*/ 2842342 w 3106805"/>
              <a:gd name="connsiteY5" fmla="*/ 118671 h 1502125"/>
              <a:gd name="connsiteX6" fmla="*/ 3056309 w 3106805"/>
              <a:gd name="connsiteY6" fmla="*/ 166823 h 1502125"/>
              <a:gd name="connsiteX7" fmla="*/ 1920402 w 3106805"/>
              <a:gd name="connsiteY7" fmla="*/ 1317279 h 1502125"/>
              <a:gd name="connsiteX8" fmla="*/ 1531094 w 3106805"/>
              <a:gd name="connsiteY8" fmla="*/ 1492686 h 1502125"/>
              <a:gd name="connsiteX9" fmla="*/ 1219704 w 3106805"/>
              <a:gd name="connsiteY9" fmla="*/ 1337055 h 1502125"/>
              <a:gd name="connsiteX10" fmla="*/ 25594 w 3106805"/>
              <a:gd name="connsiteY10" fmla="*/ 138448 h 1502125"/>
              <a:gd name="connsiteX0" fmla="*/ 25594 w 3106805"/>
              <a:gd name="connsiteY0" fmla="*/ 138467 h 1502144"/>
              <a:gd name="connsiteX1" fmla="*/ 446383 w 3106805"/>
              <a:gd name="connsiteY1" fmla="*/ 14518 h 1502144"/>
              <a:gd name="connsiteX2" fmla="*/ 972833 w 3106805"/>
              <a:gd name="connsiteY2" fmla="*/ 38601 h 1502144"/>
              <a:gd name="connsiteX3" fmla="*/ 1453380 w 3106805"/>
              <a:gd name="connsiteY3" fmla="*/ 60817 h 1502144"/>
              <a:gd name="connsiteX4" fmla="*/ 1619600 w 3106805"/>
              <a:gd name="connsiteY4" fmla="*/ 36716 h 1502144"/>
              <a:gd name="connsiteX5" fmla="*/ 2252033 w 3106805"/>
              <a:gd name="connsiteY5" fmla="*/ 2943 h 1502144"/>
              <a:gd name="connsiteX6" fmla="*/ 2842342 w 3106805"/>
              <a:gd name="connsiteY6" fmla="*/ 118690 h 1502144"/>
              <a:gd name="connsiteX7" fmla="*/ 3056309 w 3106805"/>
              <a:gd name="connsiteY7" fmla="*/ 166842 h 1502144"/>
              <a:gd name="connsiteX8" fmla="*/ 1920402 w 3106805"/>
              <a:gd name="connsiteY8" fmla="*/ 1317298 h 1502144"/>
              <a:gd name="connsiteX9" fmla="*/ 1531094 w 3106805"/>
              <a:gd name="connsiteY9" fmla="*/ 1492705 h 1502144"/>
              <a:gd name="connsiteX10" fmla="*/ 1219704 w 3106805"/>
              <a:gd name="connsiteY10" fmla="*/ 1337074 h 1502144"/>
              <a:gd name="connsiteX11" fmla="*/ 25594 w 3106805"/>
              <a:gd name="connsiteY11" fmla="*/ 138467 h 1502144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453380 w 3129600"/>
              <a:gd name="connsiteY3" fmla="*/ 60798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241043 w 3129600"/>
              <a:gd name="connsiteY3" fmla="*/ 31302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4756 w 3128762"/>
              <a:gd name="connsiteY0" fmla="*/ 136566 h 1500243"/>
              <a:gd name="connsiteX1" fmla="*/ 445545 w 3128762"/>
              <a:gd name="connsiteY1" fmla="*/ 12617 h 1500243"/>
              <a:gd name="connsiteX2" fmla="*/ 865827 w 3128762"/>
              <a:gd name="connsiteY2" fmla="*/ 7204 h 1500243"/>
              <a:gd name="connsiteX3" fmla="*/ 1240205 w 3128762"/>
              <a:gd name="connsiteY3" fmla="*/ 29420 h 1500243"/>
              <a:gd name="connsiteX4" fmla="*/ 1618762 w 3128762"/>
              <a:gd name="connsiteY4" fmla="*/ 34815 h 1500243"/>
              <a:gd name="connsiteX5" fmla="*/ 2251195 w 3128762"/>
              <a:gd name="connsiteY5" fmla="*/ 1042 h 1500243"/>
              <a:gd name="connsiteX6" fmla="*/ 2932507 w 3128762"/>
              <a:gd name="connsiteY6" fmla="*/ 43047 h 1500243"/>
              <a:gd name="connsiteX7" fmla="*/ 3055471 w 3128762"/>
              <a:gd name="connsiteY7" fmla="*/ 164941 h 1500243"/>
              <a:gd name="connsiteX8" fmla="*/ 1919564 w 3128762"/>
              <a:gd name="connsiteY8" fmla="*/ 1315397 h 1500243"/>
              <a:gd name="connsiteX9" fmla="*/ 1530256 w 3128762"/>
              <a:gd name="connsiteY9" fmla="*/ 1490804 h 1500243"/>
              <a:gd name="connsiteX10" fmla="*/ 1218866 w 3128762"/>
              <a:gd name="connsiteY10" fmla="*/ 1335173 h 1500243"/>
              <a:gd name="connsiteX11" fmla="*/ 24756 w 3128762"/>
              <a:gd name="connsiteY11" fmla="*/ 136566 h 1500243"/>
              <a:gd name="connsiteX0" fmla="*/ 18899 w 3122905"/>
              <a:gd name="connsiteY0" fmla="*/ 136013 h 1494984"/>
              <a:gd name="connsiteX1" fmla="*/ 439688 w 3122905"/>
              <a:gd name="connsiteY1" fmla="*/ 12064 h 1494984"/>
              <a:gd name="connsiteX2" fmla="*/ 859970 w 3122905"/>
              <a:gd name="connsiteY2" fmla="*/ 6651 h 1494984"/>
              <a:gd name="connsiteX3" fmla="*/ 1234348 w 3122905"/>
              <a:gd name="connsiteY3" fmla="*/ 28867 h 1494984"/>
              <a:gd name="connsiteX4" fmla="*/ 1612905 w 3122905"/>
              <a:gd name="connsiteY4" fmla="*/ 34262 h 1494984"/>
              <a:gd name="connsiteX5" fmla="*/ 2245338 w 3122905"/>
              <a:gd name="connsiteY5" fmla="*/ 489 h 1494984"/>
              <a:gd name="connsiteX6" fmla="*/ 2926650 w 3122905"/>
              <a:gd name="connsiteY6" fmla="*/ 42494 h 1494984"/>
              <a:gd name="connsiteX7" fmla="*/ 3049614 w 3122905"/>
              <a:gd name="connsiteY7" fmla="*/ 164388 h 1494984"/>
              <a:gd name="connsiteX8" fmla="*/ 1913707 w 3122905"/>
              <a:gd name="connsiteY8" fmla="*/ 1314844 h 1494984"/>
              <a:gd name="connsiteX9" fmla="*/ 1524399 w 3122905"/>
              <a:gd name="connsiteY9" fmla="*/ 1490251 h 1494984"/>
              <a:gd name="connsiteX10" fmla="*/ 1091673 w 3122905"/>
              <a:gd name="connsiteY10" fmla="*/ 1290375 h 1494984"/>
              <a:gd name="connsiteX11" fmla="*/ 18899 w 3122905"/>
              <a:gd name="connsiteY11" fmla="*/ 136013 h 1494984"/>
              <a:gd name="connsiteX0" fmla="*/ 18899 w 3116192"/>
              <a:gd name="connsiteY0" fmla="*/ 136013 h 1503366"/>
              <a:gd name="connsiteX1" fmla="*/ 439688 w 3116192"/>
              <a:gd name="connsiteY1" fmla="*/ 12064 h 1503366"/>
              <a:gd name="connsiteX2" fmla="*/ 859970 w 3116192"/>
              <a:gd name="connsiteY2" fmla="*/ 6651 h 1503366"/>
              <a:gd name="connsiteX3" fmla="*/ 1234348 w 3116192"/>
              <a:gd name="connsiteY3" fmla="*/ 28867 h 1503366"/>
              <a:gd name="connsiteX4" fmla="*/ 1612905 w 3116192"/>
              <a:gd name="connsiteY4" fmla="*/ 34262 h 1503366"/>
              <a:gd name="connsiteX5" fmla="*/ 2245338 w 3116192"/>
              <a:gd name="connsiteY5" fmla="*/ 489 h 1503366"/>
              <a:gd name="connsiteX6" fmla="*/ 2926650 w 3116192"/>
              <a:gd name="connsiteY6" fmla="*/ 42494 h 1503366"/>
              <a:gd name="connsiteX7" fmla="*/ 3049614 w 3116192"/>
              <a:gd name="connsiteY7" fmla="*/ 164388 h 1503366"/>
              <a:gd name="connsiteX8" fmla="*/ 2004708 w 3116192"/>
              <a:gd name="connsiteY8" fmla="*/ 1344340 h 1503366"/>
              <a:gd name="connsiteX9" fmla="*/ 1524399 w 3116192"/>
              <a:gd name="connsiteY9" fmla="*/ 1490251 h 1503366"/>
              <a:gd name="connsiteX10" fmla="*/ 1091673 w 3116192"/>
              <a:gd name="connsiteY10" fmla="*/ 1290375 h 1503366"/>
              <a:gd name="connsiteX11" fmla="*/ 18899 w 3116192"/>
              <a:gd name="connsiteY11" fmla="*/ 136013 h 1503366"/>
              <a:gd name="connsiteX0" fmla="*/ 18899 w 3116192"/>
              <a:gd name="connsiteY0" fmla="*/ 136013 h 1623054"/>
              <a:gd name="connsiteX1" fmla="*/ 439688 w 3116192"/>
              <a:gd name="connsiteY1" fmla="*/ 12064 h 1623054"/>
              <a:gd name="connsiteX2" fmla="*/ 859970 w 3116192"/>
              <a:gd name="connsiteY2" fmla="*/ 6651 h 1623054"/>
              <a:gd name="connsiteX3" fmla="*/ 1234348 w 3116192"/>
              <a:gd name="connsiteY3" fmla="*/ 28867 h 1623054"/>
              <a:gd name="connsiteX4" fmla="*/ 1612905 w 3116192"/>
              <a:gd name="connsiteY4" fmla="*/ 34262 h 1623054"/>
              <a:gd name="connsiteX5" fmla="*/ 2245338 w 3116192"/>
              <a:gd name="connsiteY5" fmla="*/ 489 h 1623054"/>
              <a:gd name="connsiteX6" fmla="*/ 2926650 w 3116192"/>
              <a:gd name="connsiteY6" fmla="*/ 42494 h 1623054"/>
              <a:gd name="connsiteX7" fmla="*/ 3049614 w 3116192"/>
              <a:gd name="connsiteY7" fmla="*/ 164388 h 1623054"/>
              <a:gd name="connsiteX8" fmla="*/ 2004708 w 3116192"/>
              <a:gd name="connsiteY8" fmla="*/ 1344340 h 1623054"/>
              <a:gd name="connsiteX9" fmla="*/ 1569900 w 3116192"/>
              <a:gd name="connsiteY9" fmla="*/ 1622986 h 1623054"/>
              <a:gd name="connsiteX10" fmla="*/ 1091673 w 3116192"/>
              <a:gd name="connsiteY10" fmla="*/ 1290375 h 1623054"/>
              <a:gd name="connsiteX11" fmla="*/ 18899 w 3116192"/>
              <a:gd name="connsiteY11" fmla="*/ 136013 h 16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6192" h="1623054">
                <a:moveTo>
                  <a:pt x="18899" y="136013"/>
                </a:moveTo>
                <a:cubicBezTo>
                  <a:pt x="-89765" y="-77039"/>
                  <a:pt x="299510" y="33624"/>
                  <a:pt x="439688" y="12064"/>
                </a:cubicBezTo>
                <a:cubicBezTo>
                  <a:pt x="579867" y="-9496"/>
                  <a:pt x="727527" y="3851"/>
                  <a:pt x="859970" y="6651"/>
                </a:cubicBezTo>
                <a:cubicBezTo>
                  <a:pt x="992413" y="9451"/>
                  <a:pt x="1108859" y="24265"/>
                  <a:pt x="1234348" y="28867"/>
                </a:cubicBezTo>
                <a:cubicBezTo>
                  <a:pt x="1359837" y="33469"/>
                  <a:pt x="1479796" y="43908"/>
                  <a:pt x="1612905" y="34262"/>
                </a:cubicBezTo>
                <a:cubicBezTo>
                  <a:pt x="1746014" y="24616"/>
                  <a:pt x="2026381" y="-883"/>
                  <a:pt x="2245338" y="489"/>
                </a:cubicBezTo>
                <a:cubicBezTo>
                  <a:pt x="2464296" y="1861"/>
                  <a:pt x="2792604" y="15177"/>
                  <a:pt x="2926650" y="42494"/>
                </a:cubicBezTo>
                <a:cubicBezTo>
                  <a:pt x="3060696" y="69811"/>
                  <a:pt x="3203271" y="-52586"/>
                  <a:pt x="3049614" y="164388"/>
                </a:cubicBezTo>
                <a:cubicBezTo>
                  <a:pt x="2895957" y="381362"/>
                  <a:pt x="2251327" y="1101240"/>
                  <a:pt x="2004708" y="1344340"/>
                </a:cubicBezTo>
                <a:cubicBezTo>
                  <a:pt x="1758089" y="1587440"/>
                  <a:pt x="1633561" y="1624915"/>
                  <a:pt x="1569900" y="1622986"/>
                </a:cubicBezTo>
                <a:cubicBezTo>
                  <a:pt x="1506239" y="1621057"/>
                  <a:pt x="1350173" y="1538204"/>
                  <a:pt x="1091673" y="1290375"/>
                </a:cubicBezTo>
                <a:cubicBezTo>
                  <a:pt x="833173" y="1042546"/>
                  <a:pt x="127563" y="349065"/>
                  <a:pt x="18899" y="13601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45FEE86-68F7-1A4E-95E2-92A91E91A6E7}"/>
              </a:ext>
            </a:extLst>
          </p:cNvPr>
          <p:cNvSpPr/>
          <p:nvPr/>
        </p:nvSpPr>
        <p:spPr>
          <a:xfrm>
            <a:off x="5958348" y="3552514"/>
            <a:ext cx="240108" cy="2576486"/>
          </a:xfrm>
          <a:prstGeom prst="rect">
            <a:avLst/>
          </a:prstGeom>
          <a:solidFill>
            <a:srgbClr val="D0987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7C1F722-070A-D243-9BD4-F576F6B38682}"/>
              </a:ext>
            </a:extLst>
          </p:cNvPr>
          <p:cNvSpPr/>
          <p:nvPr/>
        </p:nvSpPr>
        <p:spPr>
          <a:xfrm>
            <a:off x="9261987" y="158878"/>
            <a:ext cx="2595716" cy="25253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  <a:p>
            <a:pPr algn="ctr"/>
            <a:r>
              <a:rPr lang="es-ES" sz="24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MINUTOS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F3848D1-9D11-3F4E-B2D8-91ECC5A2B776}"/>
              </a:ext>
            </a:extLst>
          </p:cNvPr>
          <p:cNvSpPr/>
          <p:nvPr/>
        </p:nvSpPr>
        <p:spPr>
          <a:xfrm>
            <a:off x="4394635" y="1841703"/>
            <a:ext cx="3465871" cy="34216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KG Inimitable Original" panose="02000000000000000000" pitchFamily="2" charset="77"/>
              </a:rPr>
              <a:t>¡TIEMPO!</a:t>
            </a:r>
          </a:p>
        </p:txBody>
      </p:sp>
    </p:spTree>
    <p:extLst>
      <p:ext uri="{BB962C8B-B14F-4D97-AF65-F5344CB8AC3E}">
        <p14:creationId xmlns:p14="http://schemas.microsoft.com/office/powerpoint/2010/main" val="15117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4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4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57A0D887-4FBB-3D48-950E-F74D4318AD08}"/>
              </a:ext>
            </a:extLst>
          </p:cNvPr>
          <p:cNvGrpSpPr/>
          <p:nvPr/>
        </p:nvGrpSpPr>
        <p:grpSpPr>
          <a:xfrm>
            <a:off x="4331494" y="409602"/>
            <a:ext cx="3529012" cy="6300787"/>
            <a:chOff x="4331493" y="455901"/>
            <a:chExt cx="3529012" cy="6300787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34B6BF1C-A232-824C-A29F-FE5AA99753AB}"/>
                </a:ext>
              </a:extLst>
            </p:cNvPr>
            <p:cNvSpPr/>
            <p:nvPr/>
          </p:nvSpPr>
          <p:spPr>
            <a:xfrm>
              <a:off x="4331493" y="455901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ortar rectángulo de esquina del mismo lado 7">
              <a:extLst>
                <a:ext uri="{FF2B5EF4-FFF2-40B4-BE49-F238E27FC236}">
                  <a16:creationId xmlns:a16="http://schemas.microsoft.com/office/drawing/2014/main" id="{1DA48D6A-8677-3C4D-82F6-0B80AB77A555}"/>
                </a:ext>
              </a:extLst>
            </p:cNvPr>
            <p:cNvSpPr/>
            <p:nvPr/>
          </p:nvSpPr>
          <p:spPr>
            <a:xfrm rot="10800000">
              <a:off x="4540739" y="898814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>
                <a:alpha val="7058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ortar rectángulo de esquina del mismo lado 8">
              <a:extLst>
                <a:ext uri="{FF2B5EF4-FFF2-40B4-BE49-F238E27FC236}">
                  <a16:creationId xmlns:a16="http://schemas.microsoft.com/office/drawing/2014/main" id="{9B05F7F2-7356-3A44-8F9A-39F2BB507EEB}"/>
                </a:ext>
              </a:extLst>
            </p:cNvPr>
            <p:cNvSpPr/>
            <p:nvPr/>
          </p:nvSpPr>
          <p:spPr>
            <a:xfrm>
              <a:off x="4540739" y="3613776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C1546C75-E373-F24D-BBF6-EE6CBB39BE8E}"/>
                </a:ext>
              </a:extLst>
            </p:cNvPr>
            <p:cNvSpPr/>
            <p:nvPr/>
          </p:nvSpPr>
          <p:spPr>
            <a:xfrm>
              <a:off x="4331493" y="6313776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Forma libre 12">
            <a:extLst>
              <a:ext uri="{FF2B5EF4-FFF2-40B4-BE49-F238E27FC236}">
                <a16:creationId xmlns:a16="http://schemas.microsoft.com/office/drawing/2014/main" id="{3A53D9F3-0F56-794E-BD66-CD29A6AF5CAD}"/>
              </a:ext>
            </a:extLst>
          </p:cNvPr>
          <p:cNvSpPr/>
          <p:nvPr/>
        </p:nvSpPr>
        <p:spPr>
          <a:xfrm>
            <a:off x="4585930" y="2043644"/>
            <a:ext cx="3020133" cy="1508870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5851" h="1508870">
                <a:moveTo>
                  <a:pt x="24640" y="145193"/>
                </a:moveTo>
                <a:cubicBezTo>
                  <a:pt x="-104247" y="-75233"/>
                  <a:pt x="307779" y="20682"/>
                  <a:pt x="445429" y="21244"/>
                </a:cubicBezTo>
                <a:cubicBezTo>
                  <a:pt x="583079" y="21806"/>
                  <a:pt x="682710" y="140850"/>
                  <a:pt x="850543" y="148566"/>
                </a:cubicBezTo>
                <a:cubicBezTo>
                  <a:pt x="1018376" y="156282"/>
                  <a:pt x="1219003" y="90692"/>
                  <a:pt x="1452426" y="67543"/>
                </a:cubicBezTo>
                <a:cubicBezTo>
                  <a:pt x="1685849" y="44393"/>
                  <a:pt x="2019585" y="24"/>
                  <a:pt x="2251079" y="9669"/>
                </a:cubicBezTo>
                <a:cubicBezTo>
                  <a:pt x="2482573" y="19314"/>
                  <a:pt x="2707342" y="98099"/>
                  <a:pt x="2841388" y="125416"/>
                </a:cubicBezTo>
                <a:cubicBezTo>
                  <a:pt x="2975434" y="152733"/>
                  <a:pt x="3209012" y="-26200"/>
                  <a:pt x="3055355" y="173568"/>
                </a:cubicBezTo>
                <a:cubicBezTo>
                  <a:pt x="2901698" y="373336"/>
                  <a:pt x="2173650" y="1103047"/>
                  <a:pt x="1919448" y="1324024"/>
                </a:cubicBezTo>
                <a:cubicBezTo>
                  <a:pt x="1665246" y="1545001"/>
                  <a:pt x="1593801" y="1501360"/>
                  <a:pt x="1530140" y="1499431"/>
                </a:cubicBezTo>
                <a:cubicBezTo>
                  <a:pt x="1466479" y="1497502"/>
                  <a:pt x="1469667" y="1569506"/>
                  <a:pt x="1218750" y="1343800"/>
                </a:cubicBezTo>
                <a:cubicBezTo>
                  <a:pt x="967833" y="1118094"/>
                  <a:pt x="153527" y="365619"/>
                  <a:pt x="24640" y="14519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AA3053EF-EF92-124E-8DEA-E1A3703C3866}"/>
              </a:ext>
            </a:extLst>
          </p:cNvPr>
          <p:cNvSpPr/>
          <p:nvPr/>
        </p:nvSpPr>
        <p:spPr>
          <a:xfrm rot="10800000">
            <a:off x="4570291" y="4620279"/>
            <a:ext cx="3030189" cy="1623054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5594 w 3106805"/>
              <a:gd name="connsiteY0" fmla="*/ 138448 h 1502125"/>
              <a:gd name="connsiteX1" fmla="*/ 446383 w 3106805"/>
              <a:gd name="connsiteY1" fmla="*/ 14499 h 1502125"/>
              <a:gd name="connsiteX2" fmla="*/ 972833 w 3106805"/>
              <a:gd name="connsiteY2" fmla="*/ 38582 h 1502125"/>
              <a:gd name="connsiteX3" fmla="*/ 1453380 w 3106805"/>
              <a:gd name="connsiteY3" fmla="*/ 60798 h 1502125"/>
              <a:gd name="connsiteX4" fmla="*/ 2252033 w 3106805"/>
              <a:gd name="connsiteY4" fmla="*/ 2924 h 1502125"/>
              <a:gd name="connsiteX5" fmla="*/ 2842342 w 3106805"/>
              <a:gd name="connsiteY5" fmla="*/ 118671 h 1502125"/>
              <a:gd name="connsiteX6" fmla="*/ 3056309 w 3106805"/>
              <a:gd name="connsiteY6" fmla="*/ 166823 h 1502125"/>
              <a:gd name="connsiteX7" fmla="*/ 1920402 w 3106805"/>
              <a:gd name="connsiteY7" fmla="*/ 1317279 h 1502125"/>
              <a:gd name="connsiteX8" fmla="*/ 1531094 w 3106805"/>
              <a:gd name="connsiteY8" fmla="*/ 1492686 h 1502125"/>
              <a:gd name="connsiteX9" fmla="*/ 1219704 w 3106805"/>
              <a:gd name="connsiteY9" fmla="*/ 1337055 h 1502125"/>
              <a:gd name="connsiteX10" fmla="*/ 25594 w 3106805"/>
              <a:gd name="connsiteY10" fmla="*/ 138448 h 1502125"/>
              <a:gd name="connsiteX0" fmla="*/ 25594 w 3106805"/>
              <a:gd name="connsiteY0" fmla="*/ 138467 h 1502144"/>
              <a:gd name="connsiteX1" fmla="*/ 446383 w 3106805"/>
              <a:gd name="connsiteY1" fmla="*/ 14518 h 1502144"/>
              <a:gd name="connsiteX2" fmla="*/ 972833 w 3106805"/>
              <a:gd name="connsiteY2" fmla="*/ 38601 h 1502144"/>
              <a:gd name="connsiteX3" fmla="*/ 1453380 w 3106805"/>
              <a:gd name="connsiteY3" fmla="*/ 60817 h 1502144"/>
              <a:gd name="connsiteX4" fmla="*/ 1619600 w 3106805"/>
              <a:gd name="connsiteY4" fmla="*/ 36716 h 1502144"/>
              <a:gd name="connsiteX5" fmla="*/ 2252033 w 3106805"/>
              <a:gd name="connsiteY5" fmla="*/ 2943 h 1502144"/>
              <a:gd name="connsiteX6" fmla="*/ 2842342 w 3106805"/>
              <a:gd name="connsiteY6" fmla="*/ 118690 h 1502144"/>
              <a:gd name="connsiteX7" fmla="*/ 3056309 w 3106805"/>
              <a:gd name="connsiteY7" fmla="*/ 166842 h 1502144"/>
              <a:gd name="connsiteX8" fmla="*/ 1920402 w 3106805"/>
              <a:gd name="connsiteY8" fmla="*/ 1317298 h 1502144"/>
              <a:gd name="connsiteX9" fmla="*/ 1531094 w 3106805"/>
              <a:gd name="connsiteY9" fmla="*/ 1492705 h 1502144"/>
              <a:gd name="connsiteX10" fmla="*/ 1219704 w 3106805"/>
              <a:gd name="connsiteY10" fmla="*/ 1337074 h 1502144"/>
              <a:gd name="connsiteX11" fmla="*/ 25594 w 3106805"/>
              <a:gd name="connsiteY11" fmla="*/ 138467 h 1502144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453380 w 3129600"/>
              <a:gd name="connsiteY3" fmla="*/ 60798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241043 w 3129600"/>
              <a:gd name="connsiteY3" fmla="*/ 31302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4756 w 3128762"/>
              <a:gd name="connsiteY0" fmla="*/ 136566 h 1500243"/>
              <a:gd name="connsiteX1" fmla="*/ 445545 w 3128762"/>
              <a:gd name="connsiteY1" fmla="*/ 12617 h 1500243"/>
              <a:gd name="connsiteX2" fmla="*/ 865827 w 3128762"/>
              <a:gd name="connsiteY2" fmla="*/ 7204 h 1500243"/>
              <a:gd name="connsiteX3" fmla="*/ 1240205 w 3128762"/>
              <a:gd name="connsiteY3" fmla="*/ 29420 h 1500243"/>
              <a:gd name="connsiteX4" fmla="*/ 1618762 w 3128762"/>
              <a:gd name="connsiteY4" fmla="*/ 34815 h 1500243"/>
              <a:gd name="connsiteX5" fmla="*/ 2251195 w 3128762"/>
              <a:gd name="connsiteY5" fmla="*/ 1042 h 1500243"/>
              <a:gd name="connsiteX6" fmla="*/ 2932507 w 3128762"/>
              <a:gd name="connsiteY6" fmla="*/ 43047 h 1500243"/>
              <a:gd name="connsiteX7" fmla="*/ 3055471 w 3128762"/>
              <a:gd name="connsiteY7" fmla="*/ 164941 h 1500243"/>
              <a:gd name="connsiteX8" fmla="*/ 1919564 w 3128762"/>
              <a:gd name="connsiteY8" fmla="*/ 1315397 h 1500243"/>
              <a:gd name="connsiteX9" fmla="*/ 1530256 w 3128762"/>
              <a:gd name="connsiteY9" fmla="*/ 1490804 h 1500243"/>
              <a:gd name="connsiteX10" fmla="*/ 1218866 w 3128762"/>
              <a:gd name="connsiteY10" fmla="*/ 1335173 h 1500243"/>
              <a:gd name="connsiteX11" fmla="*/ 24756 w 3128762"/>
              <a:gd name="connsiteY11" fmla="*/ 136566 h 1500243"/>
              <a:gd name="connsiteX0" fmla="*/ 18899 w 3122905"/>
              <a:gd name="connsiteY0" fmla="*/ 136013 h 1494984"/>
              <a:gd name="connsiteX1" fmla="*/ 439688 w 3122905"/>
              <a:gd name="connsiteY1" fmla="*/ 12064 h 1494984"/>
              <a:gd name="connsiteX2" fmla="*/ 859970 w 3122905"/>
              <a:gd name="connsiteY2" fmla="*/ 6651 h 1494984"/>
              <a:gd name="connsiteX3" fmla="*/ 1234348 w 3122905"/>
              <a:gd name="connsiteY3" fmla="*/ 28867 h 1494984"/>
              <a:gd name="connsiteX4" fmla="*/ 1612905 w 3122905"/>
              <a:gd name="connsiteY4" fmla="*/ 34262 h 1494984"/>
              <a:gd name="connsiteX5" fmla="*/ 2245338 w 3122905"/>
              <a:gd name="connsiteY5" fmla="*/ 489 h 1494984"/>
              <a:gd name="connsiteX6" fmla="*/ 2926650 w 3122905"/>
              <a:gd name="connsiteY6" fmla="*/ 42494 h 1494984"/>
              <a:gd name="connsiteX7" fmla="*/ 3049614 w 3122905"/>
              <a:gd name="connsiteY7" fmla="*/ 164388 h 1494984"/>
              <a:gd name="connsiteX8" fmla="*/ 1913707 w 3122905"/>
              <a:gd name="connsiteY8" fmla="*/ 1314844 h 1494984"/>
              <a:gd name="connsiteX9" fmla="*/ 1524399 w 3122905"/>
              <a:gd name="connsiteY9" fmla="*/ 1490251 h 1494984"/>
              <a:gd name="connsiteX10" fmla="*/ 1091673 w 3122905"/>
              <a:gd name="connsiteY10" fmla="*/ 1290375 h 1494984"/>
              <a:gd name="connsiteX11" fmla="*/ 18899 w 3122905"/>
              <a:gd name="connsiteY11" fmla="*/ 136013 h 1494984"/>
              <a:gd name="connsiteX0" fmla="*/ 18899 w 3116192"/>
              <a:gd name="connsiteY0" fmla="*/ 136013 h 1503366"/>
              <a:gd name="connsiteX1" fmla="*/ 439688 w 3116192"/>
              <a:gd name="connsiteY1" fmla="*/ 12064 h 1503366"/>
              <a:gd name="connsiteX2" fmla="*/ 859970 w 3116192"/>
              <a:gd name="connsiteY2" fmla="*/ 6651 h 1503366"/>
              <a:gd name="connsiteX3" fmla="*/ 1234348 w 3116192"/>
              <a:gd name="connsiteY3" fmla="*/ 28867 h 1503366"/>
              <a:gd name="connsiteX4" fmla="*/ 1612905 w 3116192"/>
              <a:gd name="connsiteY4" fmla="*/ 34262 h 1503366"/>
              <a:gd name="connsiteX5" fmla="*/ 2245338 w 3116192"/>
              <a:gd name="connsiteY5" fmla="*/ 489 h 1503366"/>
              <a:gd name="connsiteX6" fmla="*/ 2926650 w 3116192"/>
              <a:gd name="connsiteY6" fmla="*/ 42494 h 1503366"/>
              <a:gd name="connsiteX7" fmla="*/ 3049614 w 3116192"/>
              <a:gd name="connsiteY7" fmla="*/ 164388 h 1503366"/>
              <a:gd name="connsiteX8" fmla="*/ 2004708 w 3116192"/>
              <a:gd name="connsiteY8" fmla="*/ 1344340 h 1503366"/>
              <a:gd name="connsiteX9" fmla="*/ 1524399 w 3116192"/>
              <a:gd name="connsiteY9" fmla="*/ 1490251 h 1503366"/>
              <a:gd name="connsiteX10" fmla="*/ 1091673 w 3116192"/>
              <a:gd name="connsiteY10" fmla="*/ 1290375 h 1503366"/>
              <a:gd name="connsiteX11" fmla="*/ 18899 w 3116192"/>
              <a:gd name="connsiteY11" fmla="*/ 136013 h 1503366"/>
              <a:gd name="connsiteX0" fmla="*/ 18899 w 3116192"/>
              <a:gd name="connsiteY0" fmla="*/ 136013 h 1623054"/>
              <a:gd name="connsiteX1" fmla="*/ 439688 w 3116192"/>
              <a:gd name="connsiteY1" fmla="*/ 12064 h 1623054"/>
              <a:gd name="connsiteX2" fmla="*/ 859970 w 3116192"/>
              <a:gd name="connsiteY2" fmla="*/ 6651 h 1623054"/>
              <a:gd name="connsiteX3" fmla="*/ 1234348 w 3116192"/>
              <a:gd name="connsiteY3" fmla="*/ 28867 h 1623054"/>
              <a:gd name="connsiteX4" fmla="*/ 1612905 w 3116192"/>
              <a:gd name="connsiteY4" fmla="*/ 34262 h 1623054"/>
              <a:gd name="connsiteX5" fmla="*/ 2245338 w 3116192"/>
              <a:gd name="connsiteY5" fmla="*/ 489 h 1623054"/>
              <a:gd name="connsiteX6" fmla="*/ 2926650 w 3116192"/>
              <a:gd name="connsiteY6" fmla="*/ 42494 h 1623054"/>
              <a:gd name="connsiteX7" fmla="*/ 3049614 w 3116192"/>
              <a:gd name="connsiteY7" fmla="*/ 164388 h 1623054"/>
              <a:gd name="connsiteX8" fmla="*/ 2004708 w 3116192"/>
              <a:gd name="connsiteY8" fmla="*/ 1344340 h 1623054"/>
              <a:gd name="connsiteX9" fmla="*/ 1569900 w 3116192"/>
              <a:gd name="connsiteY9" fmla="*/ 1622986 h 1623054"/>
              <a:gd name="connsiteX10" fmla="*/ 1091673 w 3116192"/>
              <a:gd name="connsiteY10" fmla="*/ 1290375 h 1623054"/>
              <a:gd name="connsiteX11" fmla="*/ 18899 w 3116192"/>
              <a:gd name="connsiteY11" fmla="*/ 136013 h 16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6192" h="1623054">
                <a:moveTo>
                  <a:pt x="18899" y="136013"/>
                </a:moveTo>
                <a:cubicBezTo>
                  <a:pt x="-89765" y="-77039"/>
                  <a:pt x="299510" y="33624"/>
                  <a:pt x="439688" y="12064"/>
                </a:cubicBezTo>
                <a:cubicBezTo>
                  <a:pt x="579867" y="-9496"/>
                  <a:pt x="727527" y="3851"/>
                  <a:pt x="859970" y="6651"/>
                </a:cubicBezTo>
                <a:cubicBezTo>
                  <a:pt x="992413" y="9451"/>
                  <a:pt x="1108859" y="24265"/>
                  <a:pt x="1234348" y="28867"/>
                </a:cubicBezTo>
                <a:cubicBezTo>
                  <a:pt x="1359837" y="33469"/>
                  <a:pt x="1479796" y="43908"/>
                  <a:pt x="1612905" y="34262"/>
                </a:cubicBezTo>
                <a:cubicBezTo>
                  <a:pt x="1746014" y="24616"/>
                  <a:pt x="2026381" y="-883"/>
                  <a:pt x="2245338" y="489"/>
                </a:cubicBezTo>
                <a:cubicBezTo>
                  <a:pt x="2464296" y="1861"/>
                  <a:pt x="2792604" y="15177"/>
                  <a:pt x="2926650" y="42494"/>
                </a:cubicBezTo>
                <a:cubicBezTo>
                  <a:pt x="3060696" y="69811"/>
                  <a:pt x="3203271" y="-52586"/>
                  <a:pt x="3049614" y="164388"/>
                </a:cubicBezTo>
                <a:cubicBezTo>
                  <a:pt x="2895957" y="381362"/>
                  <a:pt x="2251327" y="1101240"/>
                  <a:pt x="2004708" y="1344340"/>
                </a:cubicBezTo>
                <a:cubicBezTo>
                  <a:pt x="1758089" y="1587440"/>
                  <a:pt x="1633561" y="1624915"/>
                  <a:pt x="1569900" y="1622986"/>
                </a:cubicBezTo>
                <a:cubicBezTo>
                  <a:pt x="1506239" y="1621057"/>
                  <a:pt x="1350173" y="1538204"/>
                  <a:pt x="1091673" y="1290375"/>
                </a:cubicBezTo>
                <a:cubicBezTo>
                  <a:pt x="833173" y="1042546"/>
                  <a:pt x="127563" y="349065"/>
                  <a:pt x="18899" y="13601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45FEE86-68F7-1A4E-95E2-92A91E91A6E7}"/>
              </a:ext>
            </a:extLst>
          </p:cNvPr>
          <p:cNvSpPr/>
          <p:nvPr/>
        </p:nvSpPr>
        <p:spPr>
          <a:xfrm>
            <a:off x="5958348" y="3552514"/>
            <a:ext cx="240108" cy="2576486"/>
          </a:xfrm>
          <a:prstGeom prst="rect">
            <a:avLst/>
          </a:prstGeom>
          <a:solidFill>
            <a:srgbClr val="D0987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7C1F722-070A-D243-9BD4-F576F6B38682}"/>
              </a:ext>
            </a:extLst>
          </p:cNvPr>
          <p:cNvSpPr/>
          <p:nvPr/>
        </p:nvSpPr>
        <p:spPr>
          <a:xfrm>
            <a:off x="9261987" y="158878"/>
            <a:ext cx="2595716" cy="25253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  <a:p>
            <a:pPr algn="ctr"/>
            <a:r>
              <a:rPr lang="es-ES" sz="24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MINUTOS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F3848D1-9D11-3F4E-B2D8-91ECC5A2B776}"/>
              </a:ext>
            </a:extLst>
          </p:cNvPr>
          <p:cNvSpPr/>
          <p:nvPr/>
        </p:nvSpPr>
        <p:spPr>
          <a:xfrm>
            <a:off x="4394635" y="1841703"/>
            <a:ext cx="3465871" cy="34216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KG Inimitable Original" panose="02000000000000000000" pitchFamily="2" charset="77"/>
              </a:rPr>
              <a:t>¡TIEMPO!</a:t>
            </a:r>
          </a:p>
        </p:txBody>
      </p:sp>
    </p:spTree>
    <p:extLst>
      <p:ext uri="{BB962C8B-B14F-4D97-AF65-F5344CB8AC3E}">
        <p14:creationId xmlns:p14="http://schemas.microsoft.com/office/powerpoint/2010/main" val="10796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57A0D887-4FBB-3D48-950E-F74D4318AD08}"/>
              </a:ext>
            </a:extLst>
          </p:cNvPr>
          <p:cNvGrpSpPr/>
          <p:nvPr/>
        </p:nvGrpSpPr>
        <p:grpSpPr>
          <a:xfrm>
            <a:off x="4331494" y="409602"/>
            <a:ext cx="3529012" cy="6300787"/>
            <a:chOff x="4331493" y="455901"/>
            <a:chExt cx="3529012" cy="6300787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34B6BF1C-A232-824C-A29F-FE5AA99753AB}"/>
                </a:ext>
              </a:extLst>
            </p:cNvPr>
            <p:cNvSpPr/>
            <p:nvPr/>
          </p:nvSpPr>
          <p:spPr>
            <a:xfrm>
              <a:off x="4331493" y="455901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ortar rectángulo de esquina del mismo lado 7">
              <a:extLst>
                <a:ext uri="{FF2B5EF4-FFF2-40B4-BE49-F238E27FC236}">
                  <a16:creationId xmlns:a16="http://schemas.microsoft.com/office/drawing/2014/main" id="{1DA48D6A-8677-3C4D-82F6-0B80AB77A555}"/>
                </a:ext>
              </a:extLst>
            </p:cNvPr>
            <p:cNvSpPr/>
            <p:nvPr/>
          </p:nvSpPr>
          <p:spPr>
            <a:xfrm rot="10800000">
              <a:off x="4540739" y="898814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>
                <a:alpha val="7058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ortar rectángulo de esquina del mismo lado 8">
              <a:extLst>
                <a:ext uri="{FF2B5EF4-FFF2-40B4-BE49-F238E27FC236}">
                  <a16:creationId xmlns:a16="http://schemas.microsoft.com/office/drawing/2014/main" id="{9B05F7F2-7356-3A44-8F9A-39F2BB507EEB}"/>
                </a:ext>
              </a:extLst>
            </p:cNvPr>
            <p:cNvSpPr/>
            <p:nvPr/>
          </p:nvSpPr>
          <p:spPr>
            <a:xfrm>
              <a:off x="4540739" y="3613776"/>
              <a:ext cx="3110515" cy="2700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C1546C75-E373-F24D-BBF6-EE6CBB39BE8E}"/>
                </a:ext>
              </a:extLst>
            </p:cNvPr>
            <p:cNvSpPr/>
            <p:nvPr/>
          </p:nvSpPr>
          <p:spPr>
            <a:xfrm>
              <a:off x="4331493" y="6313776"/>
              <a:ext cx="3529012" cy="442912"/>
            </a:xfrm>
            <a:prstGeom prst="roundRect">
              <a:avLst/>
            </a:prstGeom>
            <a:solidFill>
              <a:srgbClr val="F4B183"/>
            </a:solidFill>
            <a:ln w="28575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Forma libre 12">
            <a:extLst>
              <a:ext uri="{FF2B5EF4-FFF2-40B4-BE49-F238E27FC236}">
                <a16:creationId xmlns:a16="http://schemas.microsoft.com/office/drawing/2014/main" id="{3A53D9F3-0F56-794E-BD66-CD29A6AF5CAD}"/>
              </a:ext>
            </a:extLst>
          </p:cNvPr>
          <p:cNvSpPr/>
          <p:nvPr/>
        </p:nvSpPr>
        <p:spPr>
          <a:xfrm>
            <a:off x="4585930" y="2043644"/>
            <a:ext cx="3020133" cy="1508870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5851" h="1508870">
                <a:moveTo>
                  <a:pt x="24640" y="145193"/>
                </a:moveTo>
                <a:cubicBezTo>
                  <a:pt x="-104247" y="-75233"/>
                  <a:pt x="307779" y="20682"/>
                  <a:pt x="445429" y="21244"/>
                </a:cubicBezTo>
                <a:cubicBezTo>
                  <a:pt x="583079" y="21806"/>
                  <a:pt x="682710" y="140850"/>
                  <a:pt x="850543" y="148566"/>
                </a:cubicBezTo>
                <a:cubicBezTo>
                  <a:pt x="1018376" y="156282"/>
                  <a:pt x="1219003" y="90692"/>
                  <a:pt x="1452426" y="67543"/>
                </a:cubicBezTo>
                <a:cubicBezTo>
                  <a:pt x="1685849" y="44393"/>
                  <a:pt x="2019585" y="24"/>
                  <a:pt x="2251079" y="9669"/>
                </a:cubicBezTo>
                <a:cubicBezTo>
                  <a:pt x="2482573" y="19314"/>
                  <a:pt x="2707342" y="98099"/>
                  <a:pt x="2841388" y="125416"/>
                </a:cubicBezTo>
                <a:cubicBezTo>
                  <a:pt x="2975434" y="152733"/>
                  <a:pt x="3209012" y="-26200"/>
                  <a:pt x="3055355" y="173568"/>
                </a:cubicBezTo>
                <a:cubicBezTo>
                  <a:pt x="2901698" y="373336"/>
                  <a:pt x="2173650" y="1103047"/>
                  <a:pt x="1919448" y="1324024"/>
                </a:cubicBezTo>
                <a:cubicBezTo>
                  <a:pt x="1665246" y="1545001"/>
                  <a:pt x="1593801" y="1501360"/>
                  <a:pt x="1530140" y="1499431"/>
                </a:cubicBezTo>
                <a:cubicBezTo>
                  <a:pt x="1466479" y="1497502"/>
                  <a:pt x="1469667" y="1569506"/>
                  <a:pt x="1218750" y="1343800"/>
                </a:cubicBezTo>
                <a:cubicBezTo>
                  <a:pt x="967833" y="1118094"/>
                  <a:pt x="153527" y="365619"/>
                  <a:pt x="24640" y="14519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AA3053EF-EF92-124E-8DEA-E1A3703C3866}"/>
              </a:ext>
            </a:extLst>
          </p:cNvPr>
          <p:cNvSpPr/>
          <p:nvPr/>
        </p:nvSpPr>
        <p:spPr>
          <a:xfrm rot="10800000">
            <a:off x="4570291" y="4620279"/>
            <a:ext cx="3030189" cy="1623054"/>
          </a:xfrm>
          <a:custGeom>
            <a:avLst/>
            <a:gdLst>
              <a:gd name="connsiteX0" fmla="*/ 32686 w 3156749"/>
              <a:gd name="connsiteY0" fmla="*/ 140576 h 1611286"/>
              <a:gd name="connsiteX1" fmla="*/ 437800 w 3156749"/>
              <a:gd name="connsiteY1" fmla="*/ 47978 h 1611286"/>
              <a:gd name="connsiteX2" fmla="*/ 842914 w 3156749"/>
              <a:gd name="connsiteY2" fmla="*/ 175300 h 1611286"/>
              <a:gd name="connsiteX3" fmla="*/ 1444797 w 3156749"/>
              <a:gd name="connsiteY3" fmla="*/ 94277 h 1611286"/>
              <a:gd name="connsiteX4" fmla="*/ 2243450 w 3156749"/>
              <a:gd name="connsiteY4" fmla="*/ 36403 h 1611286"/>
              <a:gd name="connsiteX5" fmla="*/ 2833759 w 3156749"/>
              <a:gd name="connsiteY5" fmla="*/ 152150 h 1611286"/>
              <a:gd name="connsiteX6" fmla="*/ 3099977 w 3156749"/>
              <a:gd name="connsiteY6" fmla="*/ 163725 h 1611286"/>
              <a:gd name="connsiteX7" fmla="*/ 1734164 w 3156749"/>
              <a:gd name="connsiteY7" fmla="*/ 1517963 h 1611286"/>
              <a:gd name="connsiteX8" fmla="*/ 1653141 w 3156749"/>
              <a:gd name="connsiteY8" fmla="*/ 1494813 h 1611286"/>
              <a:gd name="connsiteX9" fmla="*/ 1352200 w 3156749"/>
              <a:gd name="connsiteY9" fmla="*/ 1506388 h 1611286"/>
              <a:gd name="connsiteX10" fmla="*/ 32686 w 3156749"/>
              <a:gd name="connsiteY10" fmla="*/ 140576 h 1611286"/>
              <a:gd name="connsiteX0" fmla="*/ 31910 w 3171648"/>
              <a:gd name="connsiteY0" fmla="*/ 153348 h 1592707"/>
              <a:gd name="connsiteX1" fmla="*/ 452699 w 3171648"/>
              <a:gd name="connsiteY1" fmla="*/ 29399 h 1592707"/>
              <a:gd name="connsiteX2" fmla="*/ 857813 w 3171648"/>
              <a:gd name="connsiteY2" fmla="*/ 156721 h 1592707"/>
              <a:gd name="connsiteX3" fmla="*/ 1459696 w 3171648"/>
              <a:gd name="connsiteY3" fmla="*/ 75698 h 1592707"/>
              <a:gd name="connsiteX4" fmla="*/ 2258349 w 3171648"/>
              <a:gd name="connsiteY4" fmla="*/ 17824 h 1592707"/>
              <a:gd name="connsiteX5" fmla="*/ 2848658 w 3171648"/>
              <a:gd name="connsiteY5" fmla="*/ 133571 h 1592707"/>
              <a:gd name="connsiteX6" fmla="*/ 3114876 w 3171648"/>
              <a:gd name="connsiteY6" fmla="*/ 145146 h 1592707"/>
              <a:gd name="connsiteX7" fmla="*/ 1749063 w 3171648"/>
              <a:gd name="connsiteY7" fmla="*/ 1499384 h 1592707"/>
              <a:gd name="connsiteX8" fmla="*/ 1668040 w 3171648"/>
              <a:gd name="connsiteY8" fmla="*/ 1476234 h 1592707"/>
              <a:gd name="connsiteX9" fmla="*/ 1367099 w 3171648"/>
              <a:gd name="connsiteY9" fmla="*/ 1487809 h 1592707"/>
              <a:gd name="connsiteX10" fmla="*/ 31910 w 3171648"/>
              <a:gd name="connsiteY10" fmla="*/ 153348 h 1592707"/>
              <a:gd name="connsiteX0" fmla="*/ 31910 w 3171648"/>
              <a:gd name="connsiteY0" fmla="*/ 153348 h 1683670"/>
              <a:gd name="connsiteX1" fmla="*/ 452699 w 3171648"/>
              <a:gd name="connsiteY1" fmla="*/ 29399 h 1683670"/>
              <a:gd name="connsiteX2" fmla="*/ 857813 w 3171648"/>
              <a:gd name="connsiteY2" fmla="*/ 156721 h 1683670"/>
              <a:gd name="connsiteX3" fmla="*/ 1459696 w 3171648"/>
              <a:gd name="connsiteY3" fmla="*/ 75698 h 1683670"/>
              <a:gd name="connsiteX4" fmla="*/ 2258349 w 3171648"/>
              <a:gd name="connsiteY4" fmla="*/ 17824 h 1683670"/>
              <a:gd name="connsiteX5" fmla="*/ 2848658 w 3171648"/>
              <a:gd name="connsiteY5" fmla="*/ 133571 h 1683670"/>
              <a:gd name="connsiteX6" fmla="*/ 3114876 w 3171648"/>
              <a:gd name="connsiteY6" fmla="*/ 145146 h 1683670"/>
              <a:gd name="connsiteX7" fmla="*/ 1749063 w 3171648"/>
              <a:gd name="connsiteY7" fmla="*/ 1499384 h 1683670"/>
              <a:gd name="connsiteX8" fmla="*/ 1615788 w 3171648"/>
              <a:gd name="connsiteY8" fmla="*/ 1669565 h 1683670"/>
              <a:gd name="connsiteX9" fmla="*/ 1367099 w 3171648"/>
              <a:gd name="connsiteY9" fmla="*/ 1487809 h 1683670"/>
              <a:gd name="connsiteX10" fmla="*/ 31910 w 3171648"/>
              <a:gd name="connsiteY10" fmla="*/ 153348 h 1683670"/>
              <a:gd name="connsiteX0" fmla="*/ 31910 w 3158917"/>
              <a:gd name="connsiteY0" fmla="*/ 153348 h 1677885"/>
              <a:gd name="connsiteX1" fmla="*/ 452699 w 3158917"/>
              <a:gd name="connsiteY1" fmla="*/ 29399 h 1677885"/>
              <a:gd name="connsiteX2" fmla="*/ 857813 w 3158917"/>
              <a:gd name="connsiteY2" fmla="*/ 156721 h 1677885"/>
              <a:gd name="connsiteX3" fmla="*/ 1459696 w 3158917"/>
              <a:gd name="connsiteY3" fmla="*/ 75698 h 1677885"/>
              <a:gd name="connsiteX4" fmla="*/ 2258349 w 3158917"/>
              <a:gd name="connsiteY4" fmla="*/ 17824 h 1677885"/>
              <a:gd name="connsiteX5" fmla="*/ 2848658 w 3158917"/>
              <a:gd name="connsiteY5" fmla="*/ 133571 h 1677885"/>
              <a:gd name="connsiteX6" fmla="*/ 3114876 w 3158917"/>
              <a:gd name="connsiteY6" fmla="*/ 145146 h 1677885"/>
              <a:gd name="connsiteX7" fmla="*/ 1942393 w 3158917"/>
              <a:gd name="connsiteY7" fmla="*/ 1279928 h 1677885"/>
              <a:gd name="connsiteX8" fmla="*/ 1615788 w 3158917"/>
              <a:gd name="connsiteY8" fmla="*/ 1669565 h 1677885"/>
              <a:gd name="connsiteX9" fmla="*/ 1367099 w 3158917"/>
              <a:gd name="connsiteY9" fmla="*/ 1487809 h 1677885"/>
              <a:gd name="connsiteX10" fmla="*/ 31910 w 3158917"/>
              <a:gd name="connsiteY10" fmla="*/ 153348 h 1677885"/>
              <a:gd name="connsiteX0" fmla="*/ 31910 w 3158917"/>
              <a:gd name="connsiteY0" fmla="*/ 153348 h 1596886"/>
              <a:gd name="connsiteX1" fmla="*/ 452699 w 3158917"/>
              <a:gd name="connsiteY1" fmla="*/ 29399 h 1596886"/>
              <a:gd name="connsiteX2" fmla="*/ 857813 w 3158917"/>
              <a:gd name="connsiteY2" fmla="*/ 156721 h 1596886"/>
              <a:gd name="connsiteX3" fmla="*/ 1459696 w 3158917"/>
              <a:gd name="connsiteY3" fmla="*/ 75698 h 1596886"/>
              <a:gd name="connsiteX4" fmla="*/ 2258349 w 3158917"/>
              <a:gd name="connsiteY4" fmla="*/ 17824 h 1596886"/>
              <a:gd name="connsiteX5" fmla="*/ 2848658 w 3158917"/>
              <a:gd name="connsiteY5" fmla="*/ 133571 h 1596886"/>
              <a:gd name="connsiteX6" fmla="*/ 3114876 w 3158917"/>
              <a:gd name="connsiteY6" fmla="*/ 145146 h 1596886"/>
              <a:gd name="connsiteX7" fmla="*/ 1942393 w 3158917"/>
              <a:gd name="connsiteY7" fmla="*/ 1279928 h 1596886"/>
              <a:gd name="connsiteX8" fmla="*/ 1621013 w 3158917"/>
              <a:gd name="connsiteY8" fmla="*/ 1518036 h 1596886"/>
              <a:gd name="connsiteX9" fmla="*/ 1367099 w 3158917"/>
              <a:gd name="connsiteY9" fmla="*/ 1487809 h 1596886"/>
              <a:gd name="connsiteX10" fmla="*/ 31910 w 3158917"/>
              <a:gd name="connsiteY10" fmla="*/ 153348 h 1596886"/>
              <a:gd name="connsiteX0" fmla="*/ 27814 w 3154821"/>
              <a:gd name="connsiteY0" fmla="*/ 148268 h 1540611"/>
              <a:gd name="connsiteX1" fmla="*/ 448603 w 3154821"/>
              <a:gd name="connsiteY1" fmla="*/ 24319 h 1540611"/>
              <a:gd name="connsiteX2" fmla="*/ 853717 w 3154821"/>
              <a:gd name="connsiteY2" fmla="*/ 151641 h 1540611"/>
              <a:gd name="connsiteX3" fmla="*/ 1455600 w 3154821"/>
              <a:gd name="connsiteY3" fmla="*/ 70618 h 1540611"/>
              <a:gd name="connsiteX4" fmla="*/ 2254253 w 3154821"/>
              <a:gd name="connsiteY4" fmla="*/ 12744 h 1540611"/>
              <a:gd name="connsiteX5" fmla="*/ 2844562 w 3154821"/>
              <a:gd name="connsiteY5" fmla="*/ 128491 h 1540611"/>
              <a:gd name="connsiteX6" fmla="*/ 3110780 w 3154821"/>
              <a:gd name="connsiteY6" fmla="*/ 140066 h 1540611"/>
              <a:gd name="connsiteX7" fmla="*/ 1938297 w 3154821"/>
              <a:gd name="connsiteY7" fmla="*/ 1274848 h 1540611"/>
              <a:gd name="connsiteX8" fmla="*/ 1616917 w 3154821"/>
              <a:gd name="connsiteY8" fmla="*/ 1512956 h 1540611"/>
              <a:gd name="connsiteX9" fmla="*/ 1284626 w 3154821"/>
              <a:gd name="connsiteY9" fmla="*/ 1399126 h 1540611"/>
              <a:gd name="connsiteX10" fmla="*/ 27814 w 3154821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40611"/>
              <a:gd name="connsiteX1" fmla="*/ 448603 w 3155839"/>
              <a:gd name="connsiteY1" fmla="*/ 24319 h 1540611"/>
              <a:gd name="connsiteX2" fmla="*/ 853717 w 3155839"/>
              <a:gd name="connsiteY2" fmla="*/ 151641 h 1540611"/>
              <a:gd name="connsiteX3" fmla="*/ 1455600 w 3155839"/>
              <a:gd name="connsiteY3" fmla="*/ 70618 h 1540611"/>
              <a:gd name="connsiteX4" fmla="*/ 2254253 w 3155839"/>
              <a:gd name="connsiteY4" fmla="*/ 12744 h 1540611"/>
              <a:gd name="connsiteX5" fmla="*/ 2844562 w 3155839"/>
              <a:gd name="connsiteY5" fmla="*/ 128491 h 1540611"/>
              <a:gd name="connsiteX6" fmla="*/ 3110780 w 3155839"/>
              <a:gd name="connsiteY6" fmla="*/ 140066 h 1540611"/>
              <a:gd name="connsiteX7" fmla="*/ 1922622 w 3155839"/>
              <a:gd name="connsiteY7" fmla="*/ 1327099 h 1540611"/>
              <a:gd name="connsiteX8" fmla="*/ 1616917 w 3155839"/>
              <a:gd name="connsiteY8" fmla="*/ 1512956 h 1540611"/>
              <a:gd name="connsiteX9" fmla="*/ 1284626 w 3155839"/>
              <a:gd name="connsiteY9" fmla="*/ 1399126 h 1540611"/>
              <a:gd name="connsiteX10" fmla="*/ 27814 w 3155839"/>
              <a:gd name="connsiteY10" fmla="*/ 148268 h 1540611"/>
              <a:gd name="connsiteX0" fmla="*/ 27814 w 3155839"/>
              <a:gd name="connsiteY0" fmla="*/ 148268 h 1534909"/>
              <a:gd name="connsiteX1" fmla="*/ 448603 w 3155839"/>
              <a:gd name="connsiteY1" fmla="*/ 24319 h 1534909"/>
              <a:gd name="connsiteX2" fmla="*/ 853717 w 3155839"/>
              <a:gd name="connsiteY2" fmla="*/ 151641 h 1534909"/>
              <a:gd name="connsiteX3" fmla="*/ 1455600 w 3155839"/>
              <a:gd name="connsiteY3" fmla="*/ 70618 h 1534909"/>
              <a:gd name="connsiteX4" fmla="*/ 2254253 w 3155839"/>
              <a:gd name="connsiteY4" fmla="*/ 12744 h 1534909"/>
              <a:gd name="connsiteX5" fmla="*/ 2844562 w 3155839"/>
              <a:gd name="connsiteY5" fmla="*/ 128491 h 1534909"/>
              <a:gd name="connsiteX6" fmla="*/ 3110780 w 3155839"/>
              <a:gd name="connsiteY6" fmla="*/ 140066 h 1534909"/>
              <a:gd name="connsiteX7" fmla="*/ 1922622 w 3155839"/>
              <a:gd name="connsiteY7" fmla="*/ 1327099 h 1534909"/>
              <a:gd name="connsiteX8" fmla="*/ 1533314 w 3155839"/>
              <a:gd name="connsiteY8" fmla="*/ 1502506 h 1534909"/>
              <a:gd name="connsiteX9" fmla="*/ 1284626 w 3155839"/>
              <a:gd name="connsiteY9" fmla="*/ 1399126 h 1534909"/>
              <a:gd name="connsiteX10" fmla="*/ 27814 w 3155839"/>
              <a:gd name="connsiteY10" fmla="*/ 148268 h 1534909"/>
              <a:gd name="connsiteX0" fmla="*/ 24640 w 3152665"/>
              <a:gd name="connsiteY0" fmla="*/ 145193 h 1508870"/>
              <a:gd name="connsiteX1" fmla="*/ 445429 w 3152665"/>
              <a:gd name="connsiteY1" fmla="*/ 21244 h 1508870"/>
              <a:gd name="connsiteX2" fmla="*/ 850543 w 3152665"/>
              <a:gd name="connsiteY2" fmla="*/ 148566 h 1508870"/>
              <a:gd name="connsiteX3" fmla="*/ 1452426 w 3152665"/>
              <a:gd name="connsiteY3" fmla="*/ 67543 h 1508870"/>
              <a:gd name="connsiteX4" fmla="*/ 2251079 w 3152665"/>
              <a:gd name="connsiteY4" fmla="*/ 9669 h 1508870"/>
              <a:gd name="connsiteX5" fmla="*/ 2841388 w 3152665"/>
              <a:gd name="connsiteY5" fmla="*/ 125416 h 1508870"/>
              <a:gd name="connsiteX6" fmla="*/ 3107606 w 3152665"/>
              <a:gd name="connsiteY6" fmla="*/ 136991 h 1508870"/>
              <a:gd name="connsiteX7" fmla="*/ 1919448 w 3152665"/>
              <a:gd name="connsiteY7" fmla="*/ 1324024 h 1508870"/>
              <a:gd name="connsiteX8" fmla="*/ 1530140 w 3152665"/>
              <a:gd name="connsiteY8" fmla="*/ 1499431 h 1508870"/>
              <a:gd name="connsiteX9" fmla="*/ 1218750 w 3152665"/>
              <a:gd name="connsiteY9" fmla="*/ 1343800 h 1508870"/>
              <a:gd name="connsiteX10" fmla="*/ 24640 w 3152665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47442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4640 w 3105851"/>
              <a:gd name="connsiteY0" fmla="*/ 145193 h 1508870"/>
              <a:gd name="connsiteX1" fmla="*/ 445429 w 3105851"/>
              <a:gd name="connsiteY1" fmla="*/ 21244 h 1508870"/>
              <a:gd name="connsiteX2" fmla="*/ 850543 w 3105851"/>
              <a:gd name="connsiteY2" fmla="*/ 148566 h 1508870"/>
              <a:gd name="connsiteX3" fmla="*/ 1452426 w 3105851"/>
              <a:gd name="connsiteY3" fmla="*/ 67543 h 1508870"/>
              <a:gd name="connsiteX4" fmla="*/ 2251079 w 3105851"/>
              <a:gd name="connsiteY4" fmla="*/ 9669 h 1508870"/>
              <a:gd name="connsiteX5" fmla="*/ 2841388 w 3105851"/>
              <a:gd name="connsiteY5" fmla="*/ 125416 h 1508870"/>
              <a:gd name="connsiteX6" fmla="*/ 3055355 w 3105851"/>
              <a:gd name="connsiteY6" fmla="*/ 173568 h 1508870"/>
              <a:gd name="connsiteX7" fmla="*/ 1919448 w 3105851"/>
              <a:gd name="connsiteY7" fmla="*/ 1324024 h 1508870"/>
              <a:gd name="connsiteX8" fmla="*/ 1530140 w 3105851"/>
              <a:gd name="connsiteY8" fmla="*/ 1499431 h 1508870"/>
              <a:gd name="connsiteX9" fmla="*/ 1218750 w 3105851"/>
              <a:gd name="connsiteY9" fmla="*/ 1343800 h 1508870"/>
              <a:gd name="connsiteX10" fmla="*/ 24640 w 3105851"/>
              <a:gd name="connsiteY10" fmla="*/ 145193 h 1508870"/>
              <a:gd name="connsiteX0" fmla="*/ 25594 w 3106805"/>
              <a:gd name="connsiteY0" fmla="*/ 138448 h 1502125"/>
              <a:gd name="connsiteX1" fmla="*/ 446383 w 3106805"/>
              <a:gd name="connsiteY1" fmla="*/ 14499 h 1502125"/>
              <a:gd name="connsiteX2" fmla="*/ 972833 w 3106805"/>
              <a:gd name="connsiteY2" fmla="*/ 38582 h 1502125"/>
              <a:gd name="connsiteX3" fmla="*/ 1453380 w 3106805"/>
              <a:gd name="connsiteY3" fmla="*/ 60798 h 1502125"/>
              <a:gd name="connsiteX4" fmla="*/ 2252033 w 3106805"/>
              <a:gd name="connsiteY4" fmla="*/ 2924 h 1502125"/>
              <a:gd name="connsiteX5" fmla="*/ 2842342 w 3106805"/>
              <a:gd name="connsiteY5" fmla="*/ 118671 h 1502125"/>
              <a:gd name="connsiteX6" fmla="*/ 3056309 w 3106805"/>
              <a:gd name="connsiteY6" fmla="*/ 166823 h 1502125"/>
              <a:gd name="connsiteX7" fmla="*/ 1920402 w 3106805"/>
              <a:gd name="connsiteY7" fmla="*/ 1317279 h 1502125"/>
              <a:gd name="connsiteX8" fmla="*/ 1531094 w 3106805"/>
              <a:gd name="connsiteY8" fmla="*/ 1492686 h 1502125"/>
              <a:gd name="connsiteX9" fmla="*/ 1219704 w 3106805"/>
              <a:gd name="connsiteY9" fmla="*/ 1337055 h 1502125"/>
              <a:gd name="connsiteX10" fmla="*/ 25594 w 3106805"/>
              <a:gd name="connsiteY10" fmla="*/ 138448 h 1502125"/>
              <a:gd name="connsiteX0" fmla="*/ 25594 w 3106805"/>
              <a:gd name="connsiteY0" fmla="*/ 138467 h 1502144"/>
              <a:gd name="connsiteX1" fmla="*/ 446383 w 3106805"/>
              <a:gd name="connsiteY1" fmla="*/ 14518 h 1502144"/>
              <a:gd name="connsiteX2" fmla="*/ 972833 w 3106805"/>
              <a:gd name="connsiteY2" fmla="*/ 38601 h 1502144"/>
              <a:gd name="connsiteX3" fmla="*/ 1453380 w 3106805"/>
              <a:gd name="connsiteY3" fmla="*/ 60817 h 1502144"/>
              <a:gd name="connsiteX4" fmla="*/ 1619600 w 3106805"/>
              <a:gd name="connsiteY4" fmla="*/ 36716 h 1502144"/>
              <a:gd name="connsiteX5" fmla="*/ 2252033 w 3106805"/>
              <a:gd name="connsiteY5" fmla="*/ 2943 h 1502144"/>
              <a:gd name="connsiteX6" fmla="*/ 2842342 w 3106805"/>
              <a:gd name="connsiteY6" fmla="*/ 118690 h 1502144"/>
              <a:gd name="connsiteX7" fmla="*/ 3056309 w 3106805"/>
              <a:gd name="connsiteY7" fmla="*/ 166842 h 1502144"/>
              <a:gd name="connsiteX8" fmla="*/ 1920402 w 3106805"/>
              <a:gd name="connsiteY8" fmla="*/ 1317298 h 1502144"/>
              <a:gd name="connsiteX9" fmla="*/ 1531094 w 3106805"/>
              <a:gd name="connsiteY9" fmla="*/ 1492705 h 1502144"/>
              <a:gd name="connsiteX10" fmla="*/ 1219704 w 3106805"/>
              <a:gd name="connsiteY10" fmla="*/ 1337074 h 1502144"/>
              <a:gd name="connsiteX11" fmla="*/ 25594 w 3106805"/>
              <a:gd name="connsiteY11" fmla="*/ 138467 h 1502144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453380 w 3129600"/>
              <a:gd name="connsiteY3" fmla="*/ 60798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5594 w 3129600"/>
              <a:gd name="connsiteY0" fmla="*/ 138448 h 1502125"/>
              <a:gd name="connsiteX1" fmla="*/ 446383 w 3129600"/>
              <a:gd name="connsiteY1" fmla="*/ 14499 h 1502125"/>
              <a:gd name="connsiteX2" fmla="*/ 972833 w 3129600"/>
              <a:gd name="connsiteY2" fmla="*/ 38582 h 1502125"/>
              <a:gd name="connsiteX3" fmla="*/ 1241043 w 3129600"/>
              <a:gd name="connsiteY3" fmla="*/ 31302 h 1502125"/>
              <a:gd name="connsiteX4" fmla="*/ 1619600 w 3129600"/>
              <a:gd name="connsiteY4" fmla="*/ 36697 h 1502125"/>
              <a:gd name="connsiteX5" fmla="*/ 2252033 w 3129600"/>
              <a:gd name="connsiteY5" fmla="*/ 2924 h 1502125"/>
              <a:gd name="connsiteX6" fmla="*/ 2933345 w 3129600"/>
              <a:gd name="connsiteY6" fmla="*/ 44929 h 1502125"/>
              <a:gd name="connsiteX7" fmla="*/ 3056309 w 3129600"/>
              <a:gd name="connsiteY7" fmla="*/ 166823 h 1502125"/>
              <a:gd name="connsiteX8" fmla="*/ 1920402 w 3129600"/>
              <a:gd name="connsiteY8" fmla="*/ 1317279 h 1502125"/>
              <a:gd name="connsiteX9" fmla="*/ 1531094 w 3129600"/>
              <a:gd name="connsiteY9" fmla="*/ 1492686 h 1502125"/>
              <a:gd name="connsiteX10" fmla="*/ 1219704 w 3129600"/>
              <a:gd name="connsiteY10" fmla="*/ 1337055 h 1502125"/>
              <a:gd name="connsiteX11" fmla="*/ 25594 w 3129600"/>
              <a:gd name="connsiteY11" fmla="*/ 138448 h 1502125"/>
              <a:gd name="connsiteX0" fmla="*/ 24756 w 3128762"/>
              <a:gd name="connsiteY0" fmla="*/ 136566 h 1500243"/>
              <a:gd name="connsiteX1" fmla="*/ 445545 w 3128762"/>
              <a:gd name="connsiteY1" fmla="*/ 12617 h 1500243"/>
              <a:gd name="connsiteX2" fmla="*/ 865827 w 3128762"/>
              <a:gd name="connsiteY2" fmla="*/ 7204 h 1500243"/>
              <a:gd name="connsiteX3" fmla="*/ 1240205 w 3128762"/>
              <a:gd name="connsiteY3" fmla="*/ 29420 h 1500243"/>
              <a:gd name="connsiteX4" fmla="*/ 1618762 w 3128762"/>
              <a:gd name="connsiteY4" fmla="*/ 34815 h 1500243"/>
              <a:gd name="connsiteX5" fmla="*/ 2251195 w 3128762"/>
              <a:gd name="connsiteY5" fmla="*/ 1042 h 1500243"/>
              <a:gd name="connsiteX6" fmla="*/ 2932507 w 3128762"/>
              <a:gd name="connsiteY6" fmla="*/ 43047 h 1500243"/>
              <a:gd name="connsiteX7" fmla="*/ 3055471 w 3128762"/>
              <a:gd name="connsiteY7" fmla="*/ 164941 h 1500243"/>
              <a:gd name="connsiteX8" fmla="*/ 1919564 w 3128762"/>
              <a:gd name="connsiteY8" fmla="*/ 1315397 h 1500243"/>
              <a:gd name="connsiteX9" fmla="*/ 1530256 w 3128762"/>
              <a:gd name="connsiteY9" fmla="*/ 1490804 h 1500243"/>
              <a:gd name="connsiteX10" fmla="*/ 1218866 w 3128762"/>
              <a:gd name="connsiteY10" fmla="*/ 1335173 h 1500243"/>
              <a:gd name="connsiteX11" fmla="*/ 24756 w 3128762"/>
              <a:gd name="connsiteY11" fmla="*/ 136566 h 1500243"/>
              <a:gd name="connsiteX0" fmla="*/ 18899 w 3122905"/>
              <a:gd name="connsiteY0" fmla="*/ 136013 h 1494984"/>
              <a:gd name="connsiteX1" fmla="*/ 439688 w 3122905"/>
              <a:gd name="connsiteY1" fmla="*/ 12064 h 1494984"/>
              <a:gd name="connsiteX2" fmla="*/ 859970 w 3122905"/>
              <a:gd name="connsiteY2" fmla="*/ 6651 h 1494984"/>
              <a:gd name="connsiteX3" fmla="*/ 1234348 w 3122905"/>
              <a:gd name="connsiteY3" fmla="*/ 28867 h 1494984"/>
              <a:gd name="connsiteX4" fmla="*/ 1612905 w 3122905"/>
              <a:gd name="connsiteY4" fmla="*/ 34262 h 1494984"/>
              <a:gd name="connsiteX5" fmla="*/ 2245338 w 3122905"/>
              <a:gd name="connsiteY5" fmla="*/ 489 h 1494984"/>
              <a:gd name="connsiteX6" fmla="*/ 2926650 w 3122905"/>
              <a:gd name="connsiteY6" fmla="*/ 42494 h 1494984"/>
              <a:gd name="connsiteX7" fmla="*/ 3049614 w 3122905"/>
              <a:gd name="connsiteY7" fmla="*/ 164388 h 1494984"/>
              <a:gd name="connsiteX8" fmla="*/ 1913707 w 3122905"/>
              <a:gd name="connsiteY8" fmla="*/ 1314844 h 1494984"/>
              <a:gd name="connsiteX9" fmla="*/ 1524399 w 3122905"/>
              <a:gd name="connsiteY9" fmla="*/ 1490251 h 1494984"/>
              <a:gd name="connsiteX10" fmla="*/ 1091673 w 3122905"/>
              <a:gd name="connsiteY10" fmla="*/ 1290375 h 1494984"/>
              <a:gd name="connsiteX11" fmla="*/ 18899 w 3122905"/>
              <a:gd name="connsiteY11" fmla="*/ 136013 h 1494984"/>
              <a:gd name="connsiteX0" fmla="*/ 18899 w 3116192"/>
              <a:gd name="connsiteY0" fmla="*/ 136013 h 1503366"/>
              <a:gd name="connsiteX1" fmla="*/ 439688 w 3116192"/>
              <a:gd name="connsiteY1" fmla="*/ 12064 h 1503366"/>
              <a:gd name="connsiteX2" fmla="*/ 859970 w 3116192"/>
              <a:gd name="connsiteY2" fmla="*/ 6651 h 1503366"/>
              <a:gd name="connsiteX3" fmla="*/ 1234348 w 3116192"/>
              <a:gd name="connsiteY3" fmla="*/ 28867 h 1503366"/>
              <a:gd name="connsiteX4" fmla="*/ 1612905 w 3116192"/>
              <a:gd name="connsiteY4" fmla="*/ 34262 h 1503366"/>
              <a:gd name="connsiteX5" fmla="*/ 2245338 w 3116192"/>
              <a:gd name="connsiteY5" fmla="*/ 489 h 1503366"/>
              <a:gd name="connsiteX6" fmla="*/ 2926650 w 3116192"/>
              <a:gd name="connsiteY6" fmla="*/ 42494 h 1503366"/>
              <a:gd name="connsiteX7" fmla="*/ 3049614 w 3116192"/>
              <a:gd name="connsiteY7" fmla="*/ 164388 h 1503366"/>
              <a:gd name="connsiteX8" fmla="*/ 2004708 w 3116192"/>
              <a:gd name="connsiteY8" fmla="*/ 1344340 h 1503366"/>
              <a:gd name="connsiteX9" fmla="*/ 1524399 w 3116192"/>
              <a:gd name="connsiteY9" fmla="*/ 1490251 h 1503366"/>
              <a:gd name="connsiteX10" fmla="*/ 1091673 w 3116192"/>
              <a:gd name="connsiteY10" fmla="*/ 1290375 h 1503366"/>
              <a:gd name="connsiteX11" fmla="*/ 18899 w 3116192"/>
              <a:gd name="connsiteY11" fmla="*/ 136013 h 1503366"/>
              <a:gd name="connsiteX0" fmla="*/ 18899 w 3116192"/>
              <a:gd name="connsiteY0" fmla="*/ 136013 h 1623054"/>
              <a:gd name="connsiteX1" fmla="*/ 439688 w 3116192"/>
              <a:gd name="connsiteY1" fmla="*/ 12064 h 1623054"/>
              <a:gd name="connsiteX2" fmla="*/ 859970 w 3116192"/>
              <a:gd name="connsiteY2" fmla="*/ 6651 h 1623054"/>
              <a:gd name="connsiteX3" fmla="*/ 1234348 w 3116192"/>
              <a:gd name="connsiteY3" fmla="*/ 28867 h 1623054"/>
              <a:gd name="connsiteX4" fmla="*/ 1612905 w 3116192"/>
              <a:gd name="connsiteY4" fmla="*/ 34262 h 1623054"/>
              <a:gd name="connsiteX5" fmla="*/ 2245338 w 3116192"/>
              <a:gd name="connsiteY5" fmla="*/ 489 h 1623054"/>
              <a:gd name="connsiteX6" fmla="*/ 2926650 w 3116192"/>
              <a:gd name="connsiteY6" fmla="*/ 42494 h 1623054"/>
              <a:gd name="connsiteX7" fmla="*/ 3049614 w 3116192"/>
              <a:gd name="connsiteY7" fmla="*/ 164388 h 1623054"/>
              <a:gd name="connsiteX8" fmla="*/ 2004708 w 3116192"/>
              <a:gd name="connsiteY8" fmla="*/ 1344340 h 1623054"/>
              <a:gd name="connsiteX9" fmla="*/ 1569900 w 3116192"/>
              <a:gd name="connsiteY9" fmla="*/ 1622986 h 1623054"/>
              <a:gd name="connsiteX10" fmla="*/ 1091673 w 3116192"/>
              <a:gd name="connsiteY10" fmla="*/ 1290375 h 1623054"/>
              <a:gd name="connsiteX11" fmla="*/ 18899 w 3116192"/>
              <a:gd name="connsiteY11" fmla="*/ 136013 h 16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6192" h="1623054">
                <a:moveTo>
                  <a:pt x="18899" y="136013"/>
                </a:moveTo>
                <a:cubicBezTo>
                  <a:pt x="-89765" y="-77039"/>
                  <a:pt x="299510" y="33624"/>
                  <a:pt x="439688" y="12064"/>
                </a:cubicBezTo>
                <a:cubicBezTo>
                  <a:pt x="579867" y="-9496"/>
                  <a:pt x="727527" y="3851"/>
                  <a:pt x="859970" y="6651"/>
                </a:cubicBezTo>
                <a:cubicBezTo>
                  <a:pt x="992413" y="9451"/>
                  <a:pt x="1108859" y="24265"/>
                  <a:pt x="1234348" y="28867"/>
                </a:cubicBezTo>
                <a:cubicBezTo>
                  <a:pt x="1359837" y="33469"/>
                  <a:pt x="1479796" y="43908"/>
                  <a:pt x="1612905" y="34262"/>
                </a:cubicBezTo>
                <a:cubicBezTo>
                  <a:pt x="1746014" y="24616"/>
                  <a:pt x="2026381" y="-883"/>
                  <a:pt x="2245338" y="489"/>
                </a:cubicBezTo>
                <a:cubicBezTo>
                  <a:pt x="2464296" y="1861"/>
                  <a:pt x="2792604" y="15177"/>
                  <a:pt x="2926650" y="42494"/>
                </a:cubicBezTo>
                <a:cubicBezTo>
                  <a:pt x="3060696" y="69811"/>
                  <a:pt x="3203271" y="-52586"/>
                  <a:pt x="3049614" y="164388"/>
                </a:cubicBezTo>
                <a:cubicBezTo>
                  <a:pt x="2895957" y="381362"/>
                  <a:pt x="2251327" y="1101240"/>
                  <a:pt x="2004708" y="1344340"/>
                </a:cubicBezTo>
                <a:cubicBezTo>
                  <a:pt x="1758089" y="1587440"/>
                  <a:pt x="1633561" y="1624915"/>
                  <a:pt x="1569900" y="1622986"/>
                </a:cubicBezTo>
                <a:cubicBezTo>
                  <a:pt x="1506239" y="1621057"/>
                  <a:pt x="1350173" y="1538204"/>
                  <a:pt x="1091673" y="1290375"/>
                </a:cubicBezTo>
                <a:cubicBezTo>
                  <a:pt x="833173" y="1042546"/>
                  <a:pt x="127563" y="349065"/>
                  <a:pt x="18899" y="136013"/>
                </a:cubicBezTo>
                <a:close/>
              </a:path>
            </a:pathLst>
          </a:custGeom>
          <a:solidFill>
            <a:srgbClr val="D0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45FEE86-68F7-1A4E-95E2-92A91E91A6E7}"/>
              </a:ext>
            </a:extLst>
          </p:cNvPr>
          <p:cNvSpPr/>
          <p:nvPr/>
        </p:nvSpPr>
        <p:spPr>
          <a:xfrm>
            <a:off x="5958348" y="3552514"/>
            <a:ext cx="240108" cy="2576486"/>
          </a:xfrm>
          <a:prstGeom prst="rect">
            <a:avLst/>
          </a:prstGeom>
          <a:solidFill>
            <a:srgbClr val="D0987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7C1F722-070A-D243-9BD4-F576F6B38682}"/>
              </a:ext>
            </a:extLst>
          </p:cNvPr>
          <p:cNvSpPr/>
          <p:nvPr/>
        </p:nvSpPr>
        <p:spPr>
          <a:xfrm>
            <a:off x="9261987" y="158878"/>
            <a:ext cx="2595716" cy="25253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  <a:p>
            <a:pPr algn="ctr"/>
            <a:r>
              <a:rPr lang="es-ES" sz="2400" b="1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MINUTOS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F3848D1-9D11-3F4E-B2D8-91ECC5A2B776}"/>
              </a:ext>
            </a:extLst>
          </p:cNvPr>
          <p:cNvSpPr/>
          <p:nvPr/>
        </p:nvSpPr>
        <p:spPr>
          <a:xfrm>
            <a:off x="4394635" y="1841703"/>
            <a:ext cx="3465871" cy="34216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KG Inimitable Original" panose="02000000000000000000" pitchFamily="2" charset="77"/>
              </a:rPr>
              <a:t>¡TIEMPO!</a:t>
            </a:r>
          </a:p>
        </p:txBody>
      </p:sp>
    </p:spTree>
    <p:extLst>
      <p:ext uri="{BB962C8B-B14F-4D97-AF65-F5344CB8AC3E}">
        <p14:creationId xmlns:p14="http://schemas.microsoft.com/office/powerpoint/2010/main" val="28726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71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Century Gothic</vt:lpstr>
      <vt:lpstr>KG Inimitable Original</vt:lpstr>
      <vt:lpstr>Calibri Light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Manuel Jesus Galvin Serrano</cp:lastModifiedBy>
  <cp:revision>41</cp:revision>
  <dcterms:created xsi:type="dcterms:W3CDTF">2021-03-18T16:17:43Z</dcterms:created>
  <dcterms:modified xsi:type="dcterms:W3CDTF">2021-03-29T15:38:17Z</dcterms:modified>
</cp:coreProperties>
</file>