
<file path=[Content_Types].xml><?xml version="1.0" encoding="utf-8"?>
<Types xmlns="http://schemas.openxmlformats.org/package/2006/content-types">
  <Default Extension="xml" ContentType="application/xml"/>
  <Default Extension="mp3" ContentType="audio/mpeg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BD8D"/>
    <a:srgbClr val="1EC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1"/>
  </p:normalViewPr>
  <p:slideViewPr>
    <p:cSldViewPr snapToGrid="0" snapToObjects="1">
      <p:cViewPr>
        <p:scale>
          <a:sx n="60" d="100"/>
          <a:sy n="60" d="100"/>
        </p:scale>
        <p:origin x="80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0CCD3-0890-3147-89AF-107B87E93B19}" type="datetimeFigureOut">
              <a:rPr lang="es-ES_tradnl" smtClean="0"/>
              <a:t>30/9/18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1C72D-0A25-DB4E-9E97-3285D2FA5B2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3254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58C6-2570-7F4F-9F35-193375DC6F53}" type="datetimeFigureOut">
              <a:rPr lang="es-ES_tradnl" smtClean="0"/>
              <a:t>30/9/18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EDEF-56D2-2246-B741-9FC012F9B52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131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58C6-2570-7F4F-9F35-193375DC6F53}" type="datetimeFigureOut">
              <a:rPr lang="es-ES_tradnl" smtClean="0"/>
              <a:t>30/9/18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EDEF-56D2-2246-B741-9FC012F9B52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175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58C6-2570-7F4F-9F35-193375DC6F53}" type="datetimeFigureOut">
              <a:rPr lang="es-ES_tradnl" smtClean="0"/>
              <a:t>30/9/18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EDEF-56D2-2246-B741-9FC012F9B52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164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58C6-2570-7F4F-9F35-193375DC6F53}" type="datetimeFigureOut">
              <a:rPr lang="es-ES_tradnl" smtClean="0"/>
              <a:t>30/9/18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EDEF-56D2-2246-B741-9FC012F9B52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849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58C6-2570-7F4F-9F35-193375DC6F53}" type="datetimeFigureOut">
              <a:rPr lang="es-ES_tradnl" smtClean="0"/>
              <a:t>30/9/18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EDEF-56D2-2246-B741-9FC012F9B52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636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58C6-2570-7F4F-9F35-193375DC6F53}" type="datetimeFigureOut">
              <a:rPr lang="es-ES_tradnl" smtClean="0"/>
              <a:t>30/9/18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EDEF-56D2-2246-B741-9FC012F9B52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801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58C6-2570-7F4F-9F35-193375DC6F53}" type="datetimeFigureOut">
              <a:rPr lang="es-ES_tradnl" smtClean="0"/>
              <a:t>30/9/18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EDEF-56D2-2246-B741-9FC012F9B52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769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58C6-2570-7F4F-9F35-193375DC6F53}" type="datetimeFigureOut">
              <a:rPr lang="es-ES_tradnl" smtClean="0"/>
              <a:t>30/9/18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EDEF-56D2-2246-B741-9FC012F9B52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497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58C6-2570-7F4F-9F35-193375DC6F53}" type="datetimeFigureOut">
              <a:rPr lang="es-ES_tradnl" smtClean="0"/>
              <a:t>30/9/18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EDEF-56D2-2246-B741-9FC012F9B52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1221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58C6-2570-7F4F-9F35-193375DC6F53}" type="datetimeFigureOut">
              <a:rPr lang="es-ES_tradnl" smtClean="0"/>
              <a:t>30/9/18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EDEF-56D2-2246-B741-9FC012F9B52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3956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58C6-2570-7F4F-9F35-193375DC6F53}" type="datetimeFigureOut">
              <a:rPr lang="es-ES_tradnl" smtClean="0"/>
              <a:t>30/9/18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EDEF-56D2-2246-B741-9FC012F9B52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218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358C6-2570-7F4F-9F35-193375DC6F53}" type="datetimeFigureOut">
              <a:rPr lang="es-ES_tradnl" smtClean="0"/>
              <a:t>30/9/18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2EDEF-56D2-2246-B741-9FC012F9B52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496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45" y="226197"/>
            <a:ext cx="6885931" cy="4061598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202577" y="916287"/>
            <a:ext cx="5058266" cy="1340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tx1"/>
                </a:solidFill>
              </a:rPr>
              <a:t>Texto pregunta aquí</a:t>
            </a:r>
            <a:endParaRPr lang="es-ES_tradnl" sz="2800" dirty="0">
              <a:solidFill>
                <a:schemeClr val="tx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192396" y="2647862"/>
            <a:ext cx="5078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RESPSUESTA PARA PREGUNTA AQUÍ</a:t>
            </a:r>
            <a:endParaRPr lang="es-ES_tradnl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174172" y="4771534"/>
            <a:ext cx="1393371" cy="17386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15471" y="4600366"/>
            <a:ext cx="2080986" cy="2080986"/>
          </a:xfrm>
          <a:prstGeom prst="rect">
            <a:avLst/>
          </a:prstGeom>
        </p:spPr>
      </p:pic>
      <p:pic>
        <p:nvPicPr>
          <p:cNvPr id="16" name="Action_Ti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78566" y="77252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4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419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7</Words>
  <Application>Microsoft Macintosh PowerPoint</Application>
  <PresentationFormat>Panorámica</PresentationFormat>
  <Paragraphs>2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Caldas</dc:creator>
  <cp:lastModifiedBy>Laura Caldas</cp:lastModifiedBy>
  <cp:revision>7</cp:revision>
  <dcterms:created xsi:type="dcterms:W3CDTF">2018-09-30T14:49:09Z</dcterms:created>
  <dcterms:modified xsi:type="dcterms:W3CDTF">2018-09-30T18:42:13Z</dcterms:modified>
</cp:coreProperties>
</file>