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9" d="100"/>
          <a:sy n="99" d="100"/>
        </p:scale>
        <p:origin x="90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693F41-EC7B-472F-A82D-B024BDD6B8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C575D88-A063-40C1-8343-C6F80F285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5B132D-4964-4706-934F-D68C1D1B4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B23FDD-D8B8-4A16-B71D-48A0BB62A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3A2D416-3920-44DC-928E-3CA08026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239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449691-CB4C-494C-A8D6-57E68B1A0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40B4398-0A18-439F-A178-D1BBC8877C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3B1561B-BCE4-4EAA-86A2-82417E176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34F16C-9F8D-4F9F-99B7-472E5B172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D7D74D-6BA9-433C-AB43-60B506CAD8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5671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048E712-1C5D-44E0-8877-2E6ADB49AB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ED5692-9D70-4DC3-82BF-ED7749B21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0CAFC9-593C-4A25-AA21-4826A154D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8E5FDF-A3FA-4BAC-98B6-7C6D88DE6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F9C409C-8AA6-43D4-8AB6-B145E0F1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54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F565F-8383-4C01-B97D-EA7C71531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15D784D-0C68-4E3A-864B-4AEE932447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E92CCC-3264-4714-B4D6-65E93E908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4F2E9AA-AEE6-485E-8901-5AF1039EF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9C1D16-EE53-42D4-8212-BB98B6FB2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886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10127B-B710-4BB2-A173-4FAFCE4D8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76B6F4E-D121-4655-B1FE-7C996DB84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0218214-BF5E-4A89-B2E9-9405FABE3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531BFF-2BAD-44D4-8CD9-B8B85946F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7E6EE6-023B-4DF1-98D7-9245D2113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7247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D1D5D0-89E3-4A38-AC36-78879997D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6A178C-5F2A-4BC3-9611-94A986CAF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3CA16D-E21C-4D96-8724-CE7645638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62BE60-0B6F-47A2-A86A-138058593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688793D-868A-4EE0-A9F1-B658BE10A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F14CEFD-69FE-4441-8725-43169A076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7205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9078600-736D-4019-BECC-6B2E257DF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F8109C9-93C6-4FAC-911B-FD5D10CC99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7BF9197-5FA4-43BA-8F2C-40C008E728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298A96F-D0A6-41D2-8E09-F72F1FF001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FE4EEFA-3A3A-4A77-842D-9E1C2A55EA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494A554-43B3-48C4-8BCA-F948E97CC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BA7A1A4-0797-4405-8269-DE2F8056DA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50FAE79-6699-4D4B-AEB8-8F0EEA8EB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085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4710B7-2CD1-486A-96F8-A25C09A38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10B9033-3344-4618-B1ED-470DDD70E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CEE9125-08C4-45F3-ABCB-CE2FA8DF8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8C3549D-38F4-4FC3-9A8B-6198BE9CD3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3766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6023D15-A2F2-49B9-8028-2EA1C0E10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EE2DEBE-9622-44E3-8A91-F1EB7F103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87C110F-B91F-4C8B-B93B-97F262F2D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241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9EDBE0-6AD0-4DA2-B9E1-061A4B356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FD5128-8EE7-4788-99E4-CD9969E14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04DC116-B6B6-489D-9F37-956C32B4A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7DC6411-76E9-4FC5-8557-B278DD50B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0C2CFBA-9AF3-4664-996D-5114D8D3F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73BA645-5430-408E-B354-7F2980121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6271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38D1CE-6BD4-4039-BE00-ECC9AF5F0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090807B-A48B-4929-951D-1312D728E0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9E4F26E-1C5A-4EE8-9532-87D1B691F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439B167-D34E-480B-ADBF-7183C604D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C8681D-A9EF-4F14-9208-37E8DBD7F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8BF6835-E0D7-42E1-BFF9-90BCD0512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9146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B5D8531-2B79-426D-9603-EAAD37C34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4A63BB2-097A-4FB6-A1F8-2EF2B99724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E7D7F8-BE62-437D-9131-BF2A188FFD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DC50-25B7-4CC8-B2A4-FC0356FE0949}" type="datetimeFigureOut">
              <a:rPr lang="es-ES" smtClean="0"/>
              <a:t>10/03/2021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DF52C2-8B2B-461E-95F9-609A280D45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DCA4398-A1C1-4249-8245-C1C76E59E9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F6252-D622-4053-9569-9907282989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9497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 pronombres">
            <a:hlinkClick r:id="" action="ppaction://media"/>
            <a:extLst>
              <a:ext uri="{FF2B5EF4-FFF2-40B4-BE49-F238E27FC236}">
                <a16:creationId xmlns:a16="http://schemas.microsoft.com/office/drawing/2014/main" id="{FABFFA70-53B7-4C2D-85EB-032072874688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3698" y="502910"/>
            <a:ext cx="5561045" cy="5561045"/>
          </a:xfrm>
          <a:prstGeom prst="decagon">
            <a:avLst/>
          </a:prstGeom>
          <a:ln w="57150">
            <a:solidFill>
              <a:schemeClr val="accent1"/>
            </a:solidFill>
          </a:ln>
        </p:spPr>
      </p:pic>
      <p:sp>
        <p:nvSpPr>
          <p:cNvPr id="6" name="Diagrama de flujo: disco magnético 5">
            <a:extLst>
              <a:ext uri="{FF2B5EF4-FFF2-40B4-BE49-F238E27FC236}">
                <a16:creationId xmlns:a16="http://schemas.microsoft.com/office/drawing/2014/main" id="{D1FE5D91-B6FC-4ACB-B1DC-6641A05D9B03}"/>
              </a:ext>
            </a:extLst>
          </p:cNvPr>
          <p:cNvSpPr/>
          <p:nvPr/>
        </p:nvSpPr>
        <p:spPr>
          <a:xfrm>
            <a:off x="7436498" y="3283432"/>
            <a:ext cx="2052735" cy="1352939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10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CARMEN M MARTINEZ PAREDES</dc:creator>
  <cp:lastModifiedBy>CARMEN M MARTINEZ PAREDES</cp:lastModifiedBy>
  <cp:revision>2</cp:revision>
  <dcterms:created xsi:type="dcterms:W3CDTF">2021-03-10T15:45:05Z</dcterms:created>
  <dcterms:modified xsi:type="dcterms:W3CDTF">2021-03-10T15:55:31Z</dcterms:modified>
</cp:coreProperties>
</file>