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9" r:id="rId2"/>
    <p:sldId id="270" r:id="rId3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EE8C"/>
    <a:srgbClr val="B0FAEA"/>
    <a:srgbClr val="F7ED94"/>
    <a:srgbClr val="F9C8BA"/>
    <a:srgbClr val="9DACFA"/>
    <a:srgbClr val="EECB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1"/>
  </p:normalViewPr>
  <p:slideViewPr>
    <p:cSldViewPr snapToGrid="0" snapToObjects="1">
      <p:cViewPr varScale="1">
        <p:scale>
          <a:sx n="105" d="100"/>
          <a:sy n="105" d="100"/>
        </p:scale>
        <p:origin x="159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89105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723974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724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663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7973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1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99916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2390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373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065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5432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EF58-3312-F94B-B930-6632D8BF9426}" type="datetimeFigureOut">
              <a:rPr lang="es-ES" smtClean="0"/>
              <a:t>18/3/21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4C3B2-611B-F84F-AD09-DAC0715B866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3376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566B14B7-7E9D-8445-AE34-C99F3A2F4D75}"/>
              </a:ext>
            </a:extLst>
          </p:cNvPr>
          <p:cNvSpPr txBox="1"/>
          <p:nvPr/>
        </p:nvSpPr>
        <p:spPr>
          <a:xfrm>
            <a:off x="489098" y="808076"/>
            <a:ext cx="2258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Amatic SC" pitchFamily="2" charset="0"/>
              </a:rPr>
              <a:t>FUENTES UTILIZADAS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E91BC082-0711-A54B-BDBD-DFC87705C6C1}"/>
              </a:ext>
            </a:extLst>
          </p:cNvPr>
          <p:cNvCxnSpPr>
            <a:cxnSpLocks/>
          </p:cNvCxnSpPr>
          <p:nvPr/>
        </p:nvCxnSpPr>
        <p:spPr>
          <a:xfrm>
            <a:off x="520997" y="1318422"/>
            <a:ext cx="3062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uadroTexto 7">
            <a:extLst>
              <a:ext uri="{FF2B5EF4-FFF2-40B4-BE49-F238E27FC236}">
                <a16:creationId xmlns:a16="http://schemas.microsoft.com/office/drawing/2014/main" id="{3AB242BC-6810-DF4E-BD05-54C8C545BA9D}"/>
              </a:ext>
            </a:extLst>
          </p:cNvPr>
          <p:cNvSpPr txBox="1"/>
          <p:nvPr/>
        </p:nvSpPr>
        <p:spPr>
          <a:xfrm>
            <a:off x="1190847" y="2097145"/>
            <a:ext cx="20249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Nordica Hairline" panose="02000403000000000000" pitchFamily="2" charset="0"/>
              </a:rPr>
              <a:t>NORDICA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F100471D-DE2B-B04F-A932-7A9E9EF31F1A}"/>
              </a:ext>
            </a:extLst>
          </p:cNvPr>
          <p:cNvSpPr txBox="1"/>
          <p:nvPr/>
        </p:nvSpPr>
        <p:spPr>
          <a:xfrm>
            <a:off x="7004748" y="808076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200" dirty="0">
                <a:latin typeface="Amatic SC" pitchFamily="2" charset="0"/>
              </a:rPr>
              <a:t>IMÁGENES</a:t>
            </a:r>
          </a:p>
        </p:txBody>
      </p:sp>
      <p:cxnSp>
        <p:nvCxnSpPr>
          <p:cNvPr id="13" name="Conector recto 12">
            <a:extLst>
              <a:ext uri="{FF2B5EF4-FFF2-40B4-BE49-F238E27FC236}">
                <a16:creationId xmlns:a16="http://schemas.microsoft.com/office/drawing/2014/main" id="{6FA1172D-192F-3F41-8D30-F2EAB20B2B00}"/>
              </a:ext>
            </a:extLst>
          </p:cNvPr>
          <p:cNvCxnSpPr>
            <a:cxnSpLocks/>
          </p:cNvCxnSpPr>
          <p:nvPr/>
        </p:nvCxnSpPr>
        <p:spPr>
          <a:xfrm>
            <a:off x="6085367" y="1343216"/>
            <a:ext cx="306217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agen 2">
            <a:extLst>
              <a:ext uri="{FF2B5EF4-FFF2-40B4-BE49-F238E27FC236}">
                <a16:creationId xmlns:a16="http://schemas.microsoft.com/office/drawing/2014/main" id="{E937EAE4-EFFA-A345-A5B2-C5E8107C4D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048" y="1954034"/>
            <a:ext cx="2489200" cy="58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3258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ectángulo 112">
            <a:extLst>
              <a:ext uri="{FF2B5EF4-FFF2-40B4-BE49-F238E27FC236}">
                <a16:creationId xmlns:a16="http://schemas.microsoft.com/office/drawing/2014/main" id="{5B11E00C-8FF3-F84D-B5D3-DB6F053666C9}"/>
              </a:ext>
            </a:extLst>
          </p:cNvPr>
          <p:cNvSpPr/>
          <p:nvPr/>
        </p:nvSpPr>
        <p:spPr>
          <a:xfrm>
            <a:off x="356004" y="5513661"/>
            <a:ext cx="817311" cy="943051"/>
          </a:xfrm>
          <a:prstGeom prst="rect">
            <a:avLst/>
          </a:prstGeom>
          <a:solidFill>
            <a:srgbClr val="B0F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>
              <a:latin typeface="Algerian" pitchFamily="82" charset="77"/>
            </a:endParaRPr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DDC11121-41A9-C54F-9C1B-48F9A2F5B342}"/>
              </a:ext>
            </a:extLst>
          </p:cNvPr>
          <p:cNvSpPr/>
          <p:nvPr/>
        </p:nvSpPr>
        <p:spPr>
          <a:xfrm>
            <a:off x="364126" y="515903"/>
            <a:ext cx="867087" cy="1888605"/>
          </a:xfrm>
          <a:prstGeom prst="rect">
            <a:avLst/>
          </a:prstGeom>
          <a:solidFill>
            <a:srgbClr val="B0F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>
              <a:latin typeface="Algerian" pitchFamily="82" charset="77"/>
            </a:endParaRP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38EFC998-3844-EF4B-A8B9-757E37722471}"/>
              </a:ext>
            </a:extLst>
          </p:cNvPr>
          <p:cNvSpPr/>
          <p:nvPr/>
        </p:nvSpPr>
        <p:spPr>
          <a:xfrm>
            <a:off x="387817" y="2554915"/>
            <a:ext cx="821821" cy="2971793"/>
          </a:xfrm>
          <a:prstGeom prst="rect">
            <a:avLst/>
          </a:prstGeom>
          <a:solidFill>
            <a:srgbClr val="B0F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>
              <a:latin typeface="Algerian" pitchFamily="82" charset="77"/>
            </a:endParaRPr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CE583C97-250A-8C4C-9371-989CE2CF1F43}"/>
              </a:ext>
            </a:extLst>
          </p:cNvPr>
          <p:cNvSpPr/>
          <p:nvPr/>
        </p:nvSpPr>
        <p:spPr>
          <a:xfrm>
            <a:off x="374813" y="2102422"/>
            <a:ext cx="9155575" cy="407043"/>
          </a:xfrm>
          <a:prstGeom prst="rect">
            <a:avLst/>
          </a:prstGeom>
          <a:solidFill>
            <a:srgbClr val="F7ED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>
              <a:latin typeface="Algerian" pitchFamily="82" charset="77"/>
            </a:endParaRP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15A79DCC-FC55-2944-8C1B-37E5BC31F669}"/>
              </a:ext>
            </a:extLst>
          </p:cNvPr>
          <p:cNvSpPr/>
          <p:nvPr/>
        </p:nvSpPr>
        <p:spPr>
          <a:xfrm>
            <a:off x="388398" y="63290"/>
            <a:ext cx="9155575" cy="428264"/>
          </a:xfrm>
          <a:prstGeom prst="rect">
            <a:avLst/>
          </a:prstGeom>
          <a:solidFill>
            <a:srgbClr val="F9C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400" b="1">
              <a:latin typeface="Algerian" pitchFamily="82" charset="77"/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955F47BA-D41F-AB4A-9BCF-D9F1B68130CE}"/>
              </a:ext>
            </a:extLst>
          </p:cNvPr>
          <p:cNvSpPr/>
          <p:nvPr/>
        </p:nvSpPr>
        <p:spPr>
          <a:xfrm>
            <a:off x="364127" y="63291"/>
            <a:ext cx="9155575" cy="639342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s-ES" sz="1400" b="1">
              <a:latin typeface="Algerian" pitchFamily="82" charset="77"/>
            </a:endParaRPr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EE51D3CE-42B6-B546-80DD-72B6152C1769}"/>
              </a:ext>
            </a:extLst>
          </p:cNvPr>
          <p:cNvCxnSpPr/>
          <p:nvPr/>
        </p:nvCxnSpPr>
        <p:spPr>
          <a:xfrm>
            <a:off x="375212" y="520298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518F2F8C-201A-A340-B7E1-EEEDA2FE3C25}"/>
              </a:ext>
            </a:extLst>
          </p:cNvPr>
          <p:cNvCxnSpPr/>
          <p:nvPr/>
        </p:nvCxnSpPr>
        <p:spPr>
          <a:xfrm>
            <a:off x="370975" y="1319594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8" name="Conector recto 7">
            <a:extLst>
              <a:ext uri="{FF2B5EF4-FFF2-40B4-BE49-F238E27FC236}">
                <a16:creationId xmlns:a16="http://schemas.microsoft.com/office/drawing/2014/main" id="{BBB86822-0421-8549-B4A0-50EF42D1B767}"/>
              </a:ext>
            </a:extLst>
          </p:cNvPr>
          <p:cNvCxnSpPr/>
          <p:nvPr/>
        </p:nvCxnSpPr>
        <p:spPr>
          <a:xfrm>
            <a:off x="388397" y="2112878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9" name="Conector recto 8">
            <a:extLst>
              <a:ext uri="{FF2B5EF4-FFF2-40B4-BE49-F238E27FC236}">
                <a16:creationId xmlns:a16="http://schemas.microsoft.com/office/drawing/2014/main" id="{43645635-290C-D64D-88A9-3EBABCC1F838}"/>
              </a:ext>
            </a:extLst>
          </p:cNvPr>
          <p:cNvCxnSpPr/>
          <p:nvPr/>
        </p:nvCxnSpPr>
        <p:spPr>
          <a:xfrm>
            <a:off x="375212" y="2535133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0" name="Conector recto 9">
            <a:extLst>
              <a:ext uri="{FF2B5EF4-FFF2-40B4-BE49-F238E27FC236}">
                <a16:creationId xmlns:a16="http://schemas.microsoft.com/office/drawing/2014/main" id="{00E2F422-9F2C-B04F-BC17-9DC97732D5F5}"/>
              </a:ext>
            </a:extLst>
          </p:cNvPr>
          <p:cNvCxnSpPr/>
          <p:nvPr/>
        </p:nvCxnSpPr>
        <p:spPr>
          <a:xfrm>
            <a:off x="388317" y="3372066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EAD0D542-3DFB-DD4E-8FAA-DC4781CD720B}"/>
              </a:ext>
            </a:extLst>
          </p:cNvPr>
          <p:cNvCxnSpPr/>
          <p:nvPr/>
        </p:nvCxnSpPr>
        <p:spPr>
          <a:xfrm>
            <a:off x="357535" y="4381219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907BB1CB-D87F-E247-9657-4537A250297A}"/>
              </a:ext>
            </a:extLst>
          </p:cNvPr>
          <p:cNvCxnSpPr>
            <a:cxnSpLocks/>
          </p:cNvCxnSpPr>
          <p:nvPr/>
        </p:nvCxnSpPr>
        <p:spPr>
          <a:xfrm flipV="1">
            <a:off x="1173315" y="63293"/>
            <a:ext cx="46760" cy="639342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5" name="Conector recto 14">
            <a:extLst>
              <a:ext uri="{FF2B5EF4-FFF2-40B4-BE49-F238E27FC236}">
                <a16:creationId xmlns:a16="http://schemas.microsoft.com/office/drawing/2014/main" id="{7BFA2C1E-B07A-2A41-93A3-528052E75193}"/>
              </a:ext>
            </a:extLst>
          </p:cNvPr>
          <p:cNvCxnSpPr>
            <a:cxnSpLocks/>
          </p:cNvCxnSpPr>
          <p:nvPr/>
        </p:nvCxnSpPr>
        <p:spPr>
          <a:xfrm flipV="1">
            <a:off x="2707599" y="54586"/>
            <a:ext cx="0" cy="6402126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6" name="Conector recto 15">
            <a:extLst>
              <a:ext uri="{FF2B5EF4-FFF2-40B4-BE49-F238E27FC236}">
                <a16:creationId xmlns:a16="http://schemas.microsoft.com/office/drawing/2014/main" id="{2FDA8F73-92F4-9A4E-B016-43592395D325}"/>
              </a:ext>
            </a:extLst>
          </p:cNvPr>
          <p:cNvCxnSpPr>
            <a:cxnSpLocks/>
          </p:cNvCxnSpPr>
          <p:nvPr/>
        </p:nvCxnSpPr>
        <p:spPr>
          <a:xfrm flipV="1">
            <a:off x="4299878" y="63290"/>
            <a:ext cx="0" cy="6393422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" name="Conector recto 16">
            <a:extLst>
              <a:ext uri="{FF2B5EF4-FFF2-40B4-BE49-F238E27FC236}">
                <a16:creationId xmlns:a16="http://schemas.microsoft.com/office/drawing/2014/main" id="{6AE16AA5-4DE7-9144-B1B0-A50BF86A3D04}"/>
              </a:ext>
            </a:extLst>
          </p:cNvPr>
          <p:cNvCxnSpPr>
            <a:cxnSpLocks/>
          </p:cNvCxnSpPr>
          <p:nvPr/>
        </p:nvCxnSpPr>
        <p:spPr>
          <a:xfrm flipV="1">
            <a:off x="6034835" y="74010"/>
            <a:ext cx="0" cy="6382702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8" name="Conector recto 17">
            <a:extLst>
              <a:ext uri="{FF2B5EF4-FFF2-40B4-BE49-F238E27FC236}">
                <a16:creationId xmlns:a16="http://schemas.microsoft.com/office/drawing/2014/main" id="{1BAD13E4-5069-FC4D-98AC-6F9B9F4776FE}"/>
              </a:ext>
            </a:extLst>
          </p:cNvPr>
          <p:cNvCxnSpPr>
            <a:cxnSpLocks/>
          </p:cNvCxnSpPr>
          <p:nvPr/>
        </p:nvCxnSpPr>
        <p:spPr>
          <a:xfrm flipV="1">
            <a:off x="7791887" y="85345"/>
            <a:ext cx="0" cy="6371367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CuadroTexto 22">
            <a:extLst>
              <a:ext uri="{FF2B5EF4-FFF2-40B4-BE49-F238E27FC236}">
                <a16:creationId xmlns:a16="http://schemas.microsoft.com/office/drawing/2014/main" id="{360A3B8C-A9AD-FF49-B3CF-2DDAC9B2D519}"/>
              </a:ext>
            </a:extLst>
          </p:cNvPr>
          <p:cNvSpPr txBox="1"/>
          <p:nvPr/>
        </p:nvSpPr>
        <p:spPr>
          <a:xfrm>
            <a:off x="1496107" y="105006"/>
            <a:ext cx="7104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LUNES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87E0166-0F18-F84F-A296-F26F42CCFA94}"/>
              </a:ext>
            </a:extLst>
          </p:cNvPr>
          <p:cNvSpPr txBox="1"/>
          <p:nvPr/>
        </p:nvSpPr>
        <p:spPr>
          <a:xfrm>
            <a:off x="3005408" y="92756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MARTES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A9BC8F9-1903-5D4D-A824-8FDAD4701D65}"/>
              </a:ext>
            </a:extLst>
          </p:cNvPr>
          <p:cNvSpPr txBox="1"/>
          <p:nvPr/>
        </p:nvSpPr>
        <p:spPr>
          <a:xfrm>
            <a:off x="4486633" y="103492"/>
            <a:ext cx="11224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MIERCOLES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8AC3D15C-1E93-544C-B284-26CDEFDA959D}"/>
              </a:ext>
            </a:extLst>
          </p:cNvPr>
          <p:cNvSpPr txBox="1"/>
          <p:nvPr/>
        </p:nvSpPr>
        <p:spPr>
          <a:xfrm>
            <a:off x="6357028" y="85344"/>
            <a:ext cx="8194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JUEVES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F15E95A0-42E5-4E4A-8D94-0102BCEB9FC7}"/>
              </a:ext>
            </a:extLst>
          </p:cNvPr>
          <p:cNvSpPr txBox="1"/>
          <p:nvPr/>
        </p:nvSpPr>
        <p:spPr>
          <a:xfrm>
            <a:off x="8103501" y="98002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VIERNES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2A2EF97D-371F-DF4C-998C-023369DF66F9}"/>
              </a:ext>
            </a:extLst>
          </p:cNvPr>
          <p:cNvSpPr txBox="1"/>
          <p:nvPr/>
        </p:nvSpPr>
        <p:spPr>
          <a:xfrm>
            <a:off x="436942" y="597640"/>
            <a:ext cx="6078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9.00-</a:t>
            </a:r>
          </a:p>
          <a:p>
            <a:r>
              <a:rPr lang="es-ES" sz="1400" b="1" dirty="0">
                <a:latin typeface="Algerian" pitchFamily="82" charset="77"/>
              </a:rPr>
              <a:t>9.45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A8AB6593-63A2-AF49-A621-0EEAC9C4649B}"/>
              </a:ext>
            </a:extLst>
          </p:cNvPr>
          <p:cNvSpPr txBox="1"/>
          <p:nvPr/>
        </p:nvSpPr>
        <p:spPr>
          <a:xfrm>
            <a:off x="447025" y="1390139"/>
            <a:ext cx="812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9.45-10,30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4D57AA1B-B355-5041-A40C-74B3AAB11984}"/>
              </a:ext>
            </a:extLst>
          </p:cNvPr>
          <p:cNvSpPr txBox="1"/>
          <p:nvPr/>
        </p:nvSpPr>
        <p:spPr>
          <a:xfrm>
            <a:off x="389290" y="3499811"/>
            <a:ext cx="842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11.45-12.30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DE2DC8D-76A1-1944-937C-F8FCB0690D0C}"/>
              </a:ext>
            </a:extLst>
          </p:cNvPr>
          <p:cNvSpPr txBox="1"/>
          <p:nvPr/>
        </p:nvSpPr>
        <p:spPr>
          <a:xfrm>
            <a:off x="379350" y="4556876"/>
            <a:ext cx="7168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12.30-</a:t>
            </a:r>
          </a:p>
          <a:p>
            <a:r>
              <a:rPr lang="es-ES" sz="1400" b="1" dirty="0">
                <a:latin typeface="Algerian" pitchFamily="82" charset="77"/>
              </a:rPr>
              <a:t>13.15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374520F-27A6-5C42-8D10-2B5C8E672F88}"/>
              </a:ext>
            </a:extLst>
          </p:cNvPr>
          <p:cNvSpPr txBox="1"/>
          <p:nvPr/>
        </p:nvSpPr>
        <p:spPr>
          <a:xfrm>
            <a:off x="380275" y="5718049"/>
            <a:ext cx="82907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13.15-14.00</a:t>
            </a:r>
          </a:p>
          <a:p>
            <a:endParaRPr lang="es-ES" sz="1400" b="1" dirty="0">
              <a:latin typeface="Algerian" pitchFamily="82" charset="77"/>
            </a:endParaRPr>
          </a:p>
        </p:txBody>
      </p:sp>
      <p:sp>
        <p:nvSpPr>
          <p:cNvPr id="68" name="CuadroTexto 67">
            <a:extLst>
              <a:ext uri="{FF2B5EF4-FFF2-40B4-BE49-F238E27FC236}">
                <a16:creationId xmlns:a16="http://schemas.microsoft.com/office/drawing/2014/main" id="{7FF43A06-2FF5-4449-A567-4E5C6FF0301F}"/>
              </a:ext>
            </a:extLst>
          </p:cNvPr>
          <p:cNvSpPr txBox="1"/>
          <p:nvPr/>
        </p:nvSpPr>
        <p:spPr>
          <a:xfrm>
            <a:off x="1311758" y="1549411"/>
            <a:ext cx="1435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MATEMATICAS</a:t>
            </a:r>
          </a:p>
        </p:txBody>
      </p:sp>
      <p:sp>
        <p:nvSpPr>
          <p:cNvPr id="70" name="CuadroTexto 69">
            <a:extLst>
              <a:ext uri="{FF2B5EF4-FFF2-40B4-BE49-F238E27FC236}">
                <a16:creationId xmlns:a16="http://schemas.microsoft.com/office/drawing/2014/main" id="{35B9088B-AF93-264C-8CFD-B6DD530C2D5F}"/>
              </a:ext>
            </a:extLst>
          </p:cNvPr>
          <p:cNvSpPr txBox="1"/>
          <p:nvPr/>
        </p:nvSpPr>
        <p:spPr>
          <a:xfrm>
            <a:off x="2910809" y="764635"/>
            <a:ext cx="9188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TUTORIA</a:t>
            </a:r>
          </a:p>
        </p:txBody>
      </p:sp>
      <p:sp>
        <p:nvSpPr>
          <p:cNvPr id="72" name="CuadroTexto 71">
            <a:extLst>
              <a:ext uri="{FF2B5EF4-FFF2-40B4-BE49-F238E27FC236}">
                <a16:creationId xmlns:a16="http://schemas.microsoft.com/office/drawing/2014/main" id="{1163B0F7-D5D0-384D-90A7-00DD395E4DB0}"/>
              </a:ext>
            </a:extLst>
          </p:cNvPr>
          <p:cNvSpPr txBox="1"/>
          <p:nvPr/>
        </p:nvSpPr>
        <p:spPr>
          <a:xfrm>
            <a:off x="6489733" y="4775583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</a:t>
            </a:r>
          </a:p>
        </p:txBody>
      </p:sp>
      <p:sp>
        <p:nvSpPr>
          <p:cNvPr id="74" name="CuadroTexto 73">
            <a:extLst>
              <a:ext uri="{FF2B5EF4-FFF2-40B4-BE49-F238E27FC236}">
                <a16:creationId xmlns:a16="http://schemas.microsoft.com/office/drawing/2014/main" id="{0380C7B6-F0C4-A146-BCFE-12FC4A21BCE0}"/>
              </a:ext>
            </a:extLst>
          </p:cNvPr>
          <p:cNvSpPr txBox="1"/>
          <p:nvPr/>
        </p:nvSpPr>
        <p:spPr>
          <a:xfrm>
            <a:off x="3216053" y="1510957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ED.FISICA</a:t>
            </a:r>
          </a:p>
        </p:txBody>
      </p:sp>
      <p:sp>
        <p:nvSpPr>
          <p:cNvPr id="76" name="CuadroTexto 75">
            <a:extLst>
              <a:ext uri="{FF2B5EF4-FFF2-40B4-BE49-F238E27FC236}">
                <a16:creationId xmlns:a16="http://schemas.microsoft.com/office/drawing/2014/main" id="{D75B2147-D40D-B349-AAA5-2799B044E0D0}"/>
              </a:ext>
            </a:extLst>
          </p:cNvPr>
          <p:cNvSpPr txBox="1"/>
          <p:nvPr/>
        </p:nvSpPr>
        <p:spPr>
          <a:xfrm>
            <a:off x="1256729" y="3683492"/>
            <a:ext cx="1435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MATEMATICAS</a:t>
            </a:r>
          </a:p>
        </p:txBody>
      </p:sp>
      <p:sp>
        <p:nvSpPr>
          <p:cNvPr id="78" name="CuadroTexto 77">
            <a:extLst>
              <a:ext uri="{FF2B5EF4-FFF2-40B4-BE49-F238E27FC236}">
                <a16:creationId xmlns:a16="http://schemas.microsoft.com/office/drawing/2014/main" id="{8876CD0C-2BA1-5444-96B5-7E6255FC7321}"/>
              </a:ext>
            </a:extLst>
          </p:cNvPr>
          <p:cNvSpPr txBox="1"/>
          <p:nvPr/>
        </p:nvSpPr>
        <p:spPr>
          <a:xfrm>
            <a:off x="8234534" y="5833014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</a:t>
            </a:r>
          </a:p>
        </p:txBody>
      </p:sp>
      <p:sp>
        <p:nvSpPr>
          <p:cNvPr id="80" name="CuadroTexto 79">
            <a:extLst>
              <a:ext uri="{FF2B5EF4-FFF2-40B4-BE49-F238E27FC236}">
                <a16:creationId xmlns:a16="http://schemas.microsoft.com/office/drawing/2014/main" id="{0EB4AF84-DC76-5440-89F1-4E8B53149471}"/>
              </a:ext>
            </a:extLst>
          </p:cNvPr>
          <p:cNvSpPr txBox="1"/>
          <p:nvPr/>
        </p:nvSpPr>
        <p:spPr>
          <a:xfrm>
            <a:off x="1430536" y="2486287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s-ES" sz="1400" b="1" dirty="0">
              <a:latin typeface="Algerian" pitchFamily="82" charset="77"/>
            </a:endParaRPr>
          </a:p>
        </p:txBody>
      </p:sp>
      <p:sp>
        <p:nvSpPr>
          <p:cNvPr id="82" name="CuadroTexto 81">
            <a:extLst>
              <a:ext uri="{FF2B5EF4-FFF2-40B4-BE49-F238E27FC236}">
                <a16:creationId xmlns:a16="http://schemas.microsoft.com/office/drawing/2014/main" id="{61850926-57CC-324F-938D-FC20CD0C44CC}"/>
              </a:ext>
            </a:extLst>
          </p:cNvPr>
          <p:cNvSpPr txBox="1"/>
          <p:nvPr/>
        </p:nvSpPr>
        <p:spPr>
          <a:xfrm>
            <a:off x="4482795" y="721886"/>
            <a:ext cx="1435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MATEMATICAS</a:t>
            </a:r>
          </a:p>
        </p:txBody>
      </p:sp>
      <p:sp>
        <p:nvSpPr>
          <p:cNvPr id="84" name="CuadroTexto 83">
            <a:extLst>
              <a:ext uri="{FF2B5EF4-FFF2-40B4-BE49-F238E27FC236}">
                <a16:creationId xmlns:a16="http://schemas.microsoft.com/office/drawing/2014/main" id="{2320B5F9-31F5-0548-8176-6C1ACF20AFA6}"/>
              </a:ext>
            </a:extLst>
          </p:cNvPr>
          <p:cNvSpPr txBox="1"/>
          <p:nvPr/>
        </p:nvSpPr>
        <p:spPr>
          <a:xfrm>
            <a:off x="8234534" y="2768585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B492297E-A512-B64B-935D-BDB3E25BC984}"/>
              </a:ext>
            </a:extLst>
          </p:cNvPr>
          <p:cNvSpPr txBox="1"/>
          <p:nvPr/>
        </p:nvSpPr>
        <p:spPr>
          <a:xfrm>
            <a:off x="6202642" y="2757532"/>
            <a:ext cx="1435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MATEMÁTICAS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81AF8D3B-84BC-544D-900E-31C1E010A110}"/>
              </a:ext>
            </a:extLst>
          </p:cNvPr>
          <p:cNvSpPr txBox="1"/>
          <p:nvPr/>
        </p:nvSpPr>
        <p:spPr>
          <a:xfrm>
            <a:off x="1454686" y="4718991"/>
            <a:ext cx="9589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RELIGION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3DE72A7C-D2D5-0941-A7E4-BE5CB6BE3630}"/>
              </a:ext>
            </a:extLst>
          </p:cNvPr>
          <p:cNvSpPr txBox="1"/>
          <p:nvPr/>
        </p:nvSpPr>
        <p:spPr>
          <a:xfrm>
            <a:off x="2846042" y="3692352"/>
            <a:ext cx="14350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MATEMATICAS</a:t>
            </a:r>
          </a:p>
        </p:txBody>
      </p:sp>
      <p:sp>
        <p:nvSpPr>
          <p:cNvPr id="94" name="CuadroTexto 93">
            <a:extLst>
              <a:ext uri="{FF2B5EF4-FFF2-40B4-BE49-F238E27FC236}">
                <a16:creationId xmlns:a16="http://schemas.microsoft.com/office/drawing/2014/main" id="{C983176D-AA8D-EB4D-9E11-6316B2A17064}"/>
              </a:ext>
            </a:extLst>
          </p:cNvPr>
          <p:cNvSpPr txBox="1"/>
          <p:nvPr/>
        </p:nvSpPr>
        <p:spPr>
          <a:xfrm>
            <a:off x="4595618" y="3692909"/>
            <a:ext cx="1192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INGLES AUX</a:t>
            </a:r>
          </a:p>
        </p:txBody>
      </p:sp>
      <p:sp>
        <p:nvSpPr>
          <p:cNvPr id="96" name="CuadroTexto 95">
            <a:extLst>
              <a:ext uri="{FF2B5EF4-FFF2-40B4-BE49-F238E27FC236}">
                <a16:creationId xmlns:a16="http://schemas.microsoft.com/office/drawing/2014/main" id="{1E151480-F447-BB42-85F7-53C13113B941}"/>
              </a:ext>
            </a:extLst>
          </p:cNvPr>
          <p:cNvSpPr txBox="1"/>
          <p:nvPr/>
        </p:nvSpPr>
        <p:spPr>
          <a:xfrm>
            <a:off x="8171789" y="3720664"/>
            <a:ext cx="10230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PLASTICA</a:t>
            </a:r>
          </a:p>
        </p:txBody>
      </p:sp>
      <p:sp>
        <p:nvSpPr>
          <p:cNvPr id="98" name="CuadroTexto 97">
            <a:extLst>
              <a:ext uri="{FF2B5EF4-FFF2-40B4-BE49-F238E27FC236}">
                <a16:creationId xmlns:a16="http://schemas.microsoft.com/office/drawing/2014/main" id="{F7F409EC-20CB-6547-9453-F37FC5FF3483}"/>
              </a:ext>
            </a:extLst>
          </p:cNvPr>
          <p:cNvSpPr txBox="1"/>
          <p:nvPr/>
        </p:nvSpPr>
        <p:spPr>
          <a:xfrm>
            <a:off x="8233699" y="4790787"/>
            <a:ext cx="7777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INGLES</a:t>
            </a:r>
          </a:p>
        </p:txBody>
      </p:sp>
      <p:sp>
        <p:nvSpPr>
          <p:cNvPr id="100" name="CuadroTexto 99">
            <a:extLst>
              <a:ext uri="{FF2B5EF4-FFF2-40B4-BE49-F238E27FC236}">
                <a16:creationId xmlns:a16="http://schemas.microsoft.com/office/drawing/2014/main" id="{6DCDCBAD-6528-B849-A364-72F18A0C0432}"/>
              </a:ext>
            </a:extLst>
          </p:cNvPr>
          <p:cNvSpPr txBox="1"/>
          <p:nvPr/>
        </p:nvSpPr>
        <p:spPr>
          <a:xfrm>
            <a:off x="3029343" y="4730265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</a:t>
            </a:r>
          </a:p>
        </p:txBody>
      </p:sp>
      <p:sp>
        <p:nvSpPr>
          <p:cNvPr id="102" name="CuadroTexto 101">
            <a:extLst>
              <a:ext uri="{FF2B5EF4-FFF2-40B4-BE49-F238E27FC236}">
                <a16:creationId xmlns:a16="http://schemas.microsoft.com/office/drawing/2014/main" id="{CE104781-CF0F-F046-BD54-E432D8465A84}"/>
              </a:ext>
            </a:extLst>
          </p:cNvPr>
          <p:cNvSpPr txBox="1"/>
          <p:nvPr/>
        </p:nvSpPr>
        <p:spPr>
          <a:xfrm>
            <a:off x="6540841" y="3675733"/>
            <a:ext cx="81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CC.SOCI</a:t>
            </a:r>
          </a:p>
        </p:txBody>
      </p:sp>
      <p:sp>
        <p:nvSpPr>
          <p:cNvPr id="107" name="CuadroTexto 106">
            <a:extLst>
              <a:ext uri="{FF2B5EF4-FFF2-40B4-BE49-F238E27FC236}">
                <a16:creationId xmlns:a16="http://schemas.microsoft.com/office/drawing/2014/main" id="{0712B84C-7C4B-0345-9472-189CBCBB8B1C}"/>
              </a:ext>
            </a:extLst>
          </p:cNvPr>
          <p:cNvSpPr txBox="1"/>
          <p:nvPr/>
        </p:nvSpPr>
        <p:spPr>
          <a:xfrm>
            <a:off x="6452828" y="1519867"/>
            <a:ext cx="8691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</a:t>
            </a:r>
          </a:p>
        </p:txBody>
      </p:sp>
      <p:sp>
        <p:nvSpPr>
          <p:cNvPr id="108" name="CuadroTexto 107">
            <a:extLst>
              <a:ext uri="{FF2B5EF4-FFF2-40B4-BE49-F238E27FC236}">
                <a16:creationId xmlns:a16="http://schemas.microsoft.com/office/drawing/2014/main" id="{74F3E8AF-6DD2-A441-BFB5-A6D2C2206480}"/>
              </a:ext>
            </a:extLst>
          </p:cNvPr>
          <p:cNvSpPr txBox="1"/>
          <p:nvPr/>
        </p:nvSpPr>
        <p:spPr>
          <a:xfrm>
            <a:off x="3021974" y="5822951"/>
            <a:ext cx="8980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CC.NATU</a:t>
            </a:r>
          </a:p>
        </p:txBody>
      </p:sp>
      <p:sp>
        <p:nvSpPr>
          <p:cNvPr id="109" name="CuadroTexto 108">
            <a:extLst>
              <a:ext uri="{FF2B5EF4-FFF2-40B4-BE49-F238E27FC236}">
                <a16:creationId xmlns:a16="http://schemas.microsoft.com/office/drawing/2014/main" id="{3B21140C-1C0E-BA48-ACC6-5441ACB7A241}"/>
              </a:ext>
            </a:extLst>
          </p:cNvPr>
          <p:cNvSpPr txBox="1"/>
          <p:nvPr/>
        </p:nvSpPr>
        <p:spPr>
          <a:xfrm>
            <a:off x="6409789" y="5813603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ED.FISICA</a:t>
            </a:r>
          </a:p>
        </p:txBody>
      </p:sp>
      <p:sp>
        <p:nvSpPr>
          <p:cNvPr id="110" name="CuadroTexto 109">
            <a:extLst>
              <a:ext uri="{FF2B5EF4-FFF2-40B4-BE49-F238E27FC236}">
                <a16:creationId xmlns:a16="http://schemas.microsoft.com/office/drawing/2014/main" id="{F3E2DA9F-EB65-D549-8327-030555970078}"/>
              </a:ext>
            </a:extLst>
          </p:cNvPr>
          <p:cNvSpPr txBox="1"/>
          <p:nvPr/>
        </p:nvSpPr>
        <p:spPr>
          <a:xfrm>
            <a:off x="8318213" y="1536059"/>
            <a:ext cx="10021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ED.FISICA</a:t>
            </a:r>
          </a:p>
        </p:txBody>
      </p:sp>
      <p:cxnSp>
        <p:nvCxnSpPr>
          <p:cNvPr id="105" name="Conector recto 104">
            <a:extLst>
              <a:ext uri="{FF2B5EF4-FFF2-40B4-BE49-F238E27FC236}">
                <a16:creationId xmlns:a16="http://schemas.microsoft.com/office/drawing/2014/main" id="{CA83A30A-AD8E-BD4A-9B6E-45F1B5A4D72B}"/>
              </a:ext>
            </a:extLst>
          </p:cNvPr>
          <p:cNvCxnSpPr/>
          <p:nvPr/>
        </p:nvCxnSpPr>
        <p:spPr>
          <a:xfrm>
            <a:off x="353015" y="5484416"/>
            <a:ext cx="9155575" cy="0"/>
          </a:xfrm>
          <a:prstGeom prst="line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11" name="CuadroTexto 110">
            <a:extLst>
              <a:ext uri="{FF2B5EF4-FFF2-40B4-BE49-F238E27FC236}">
                <a16:creationId xmlns:a16="http://schemas.microsoft.com/office/drawing/2014/main" id="{48526159-5E19-0948-8935-78984BF361F6}"/>
              </a:ext>
            </a:extLst>
          </p:cNvPr>
          <p:cNvSpPr txBox="1"/>
          <p:nvPr/>
        </p:nvSpPr>
        <p:spPr>
          <a:xfrm>
            <a:off x="405353" y="2651358"/>
            <a:ext cx="8122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latin typeface="Algerian" pitchFamily="82" charset="77"/>
              </a:rPr>
              <a:t>11.00-11.45</a:t>
            </a:r>
          </a:p>
        </p:txBody>
      </p:sp>
      <p:sp>
        <p:nvSpPr>
          <p:cNvPr id="44" name="Rectángulo 43">
            <a:extLst>
              <a:ext uri="{FF2B5EF4-FFF2-40B4-BE49-F238E27FC236}">
                <a16:creationId xmlns:a16="http://schemas.microsoft.com/office/drawing/2014/main" id="{C0B7CD1D-70ED-054D-BC62-2365191D7AA8}"/>
              </a:ext>
            </a:extLst>
          </p:cNvPr>
          <p:cNvSpPr/>
          <p:nvPr/>
        </p:nvSpPr>
        <p:spPr>
          <a:xfrm>
            <a:off x="4836040" y="1514677"/>
            <a:ext cx="81945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MUSICA</a:t>
            </a:r>
          </a:p>
        </p:txBody>
      </p:sp>
      <p:sp>
        <p:nvSpPr>
          <p:cNvPr id="114" name="Rectángulo 113">
            <a:extLst>
              <a:ext uri="{FF2B5EF4-FFF2-40B4-BE49-F238E27FC236}">
                <a16:creationId xmlns:a16="http://schemas.microsoft.com/office/drawing/2014/main" id="{AB133CAB-5BF1-274A-919C-D744A2B20D6A}"/>
              </a:ext>
            </a:extLst>
          </p:cNvPr>
          <p:cNvSpPr/>
          <p:nvPr/>
        </p:nvSpPr>
        <p:spPr>
          <a:xfrm>
            <a:off x="4491422" y="2752318"/>
            <a:ext cx="129715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 BIBL</a:t>
            </a:r>
          </a:p>
        </p:txBody>
      </p:sp>
      <p:sp>
        <p:nvSpPr>
          <p:cNvPr id="115" name="Rectángulo 114">
            <a:extLst>
              <a:ext uri="{FF2B5EF4-FFF2-40B4-BE49-F238E27FC236}">
                <a16:creationId xmlns:a16="http://schemas.microsoft.com/office/drawing/2014/main" id="{428E7BC4-FAE2-F04B-904E-55F3264DC84A}"/>
              </a:ext>
            </a:extLst>
          </p:cNvPr>
          <p:cNvSpPr/>
          <p:nvPr/>
        </p:nvSpPr>
        <p:spPr>
          <a:xfrm>
            <a:off x="2994752" y="2789599"/>
            <a:ext cx="95891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RELIGION</a:t>
            </a:r>
          </a:p>
        </p:txBody>
      </p:sp>
      <p:sp>
        <p:nvSpPr>
          <p:cNvPr id="116" name="Rectángulo 115">
            <a:extLst>
              <a:ext uri="{FF2B5EF4-FFF2-40B4-BE49-F238E27FC236}">
                <a16:creationId xmlns:a16="http://schemas.microsoft.com/office/drawing/2014/main" id="{C3267AF4-13D3-7D4D-B41B-1E5398EB5B1A}"/>
              </a:ext>
            </a:extLst>
          </p:cNvPr>
          <p:cNvSpPr/>
          <p:nvPr/>
        </p:nvSpPr>
        <p:spPr>
          <a:xfrm>
            <a:off x="1579005" y="2751025"/>
            <a:ext cx="77777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INGLES</a:t>
            </a:r>
          </a:p>
        </p:txBody>
      </p:sp>
      <p:sp>
        <p:nvSpPr>
          <p:cNvPr id="117" name="Rectángulo 116">
            <a:extLst>
              <a:ext uri="{FF2B5EF4-FFF2-40B4-BE49-F238E27FC236}">
                <a16:creationId xmlns:a16="http://schemas.microsoft.com/office/drawing/2014/main" id="{524913A3-2D75-A14F-BA6D-D706CFA14298}"/>
              </a:ext>
            </a:extLst>
          </p:cNvPr>
          <p:cNvSpPr/>
          <p:nvPr/>
        </p:nvSpPr>
        <p:spPr>
          <a:xfrm>
            <a:off x="1483100" y="753758"/>
            <a:ext cx="81144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CC.SOCI</a:t>
            </a:r>
          </a:p>
        </p:txBody>
      </p:sp>
      <p:sp>
        <p:nvSpPr>
          <p:cNvPr id="118" name="Rectángulo 117">
            <a:extLst>
              <a:ext uri="{FF2B5EF4-FFF2-40B4-BE49-F238E27FC236}">
                <a16:creationId xmlns:a16="http://schemas.microsoft.com/office/drawing/2014/main" id="{A60080EC-C763-964F-A2EE-5DA639C838C8}"/>
              </a:ext>
            </a:extLst>
          </p:cNvPr>
          <p:cNvSpPr/>
          <p:nvPr/>
        </p:nvSpPr>
        <p:spPr>
          <a:xfrm>
            <a:off x="1543675" y="5833014"/>
            <a:ext cx="8691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</a:t>
            </a:r>
          </a:p>
        </p:txBody>
      </p:sp>
      <p:sp>
        <p:nvSpPr>
          <p:cNvPr id="119" name="Rectángulo 118">
            <a:extLst>
              <a:ext uri="{FF2B5EF4-FFF2-40B4-BE49-F238E27FC236}">
                <a16:creationId xmlns:a16="http://schemas.microsoft.com/office/drawing/2014/main" id="{853EB5D1-0ABB-C147-93DA-8A6B2FFA5AB0}"/>
              </a:ext>
            </a:extLst>
          </p:cNvPr>
          <p:cNvSpPr/>
          <p:nvPr/>
        </p:nvSpPr>
        <p:spPr>
          <a:xfrm>
            <a:off x="4673163" y="4739408"/>
            <a:ext cx="8691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LENGUA</a:t>
            </a:r>
          </a:p>
        </p:txBody>
      </p:sp>
      <p:sp>
        <p:nvSpPr>
          <p:cNvPr id="120" name="Rectángulo 119">
            <a:extLst>
              <a:ext uri="{FF2B5EF4-FFF2-40B4-BE49-F238E27FC236}">
                <a16:creationId xmlns:a16="http://schemas.microsoft.com/office/drawing/2014/main" id="{354A0691-A6CA-4643-8CDE-19944B83E1AC}"/>
              </a:ext>
            </a:extLst>
          </p:cNvPr>
          <p:cNvSpPr/>
          <p:nvPr/>
        </p:nvSpPr>
        <p:spPr>
          <a:xfrm>
            <a:off x="4456716" y="5808976"/>
            <a:ext cx="1435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MATEMATICAS</a:t>
            </a:r>
          </a:p>
        </p:txBody>
      </p:sp>
      <p:sp>
        <p:nvSpPr>
          <p:cNvPr id="121" name="Rectángulo 120">
            <a:extLst>
              <a:ext uri="{FF2B5EF4-FFF2-40B4-BE49-F238E27FC236}">
                <a16:creationId xmlns:a16="http://schemas.microsoft.com/office/drawing/2014/main" id="{C9E6590F-24CA-CF44-8C3D-9F1E09FFB460}"/>
              </a:ext>
            </a:extLst>
          </p:cNvPr>
          <p:cNvSpPr/>
          <p:nvPr/>
        </p:nvSpPr>
        <p:spPr>
          <a:xfrm>
            <a:off x="8180137" y="595241"/>
            <a:ext cx="89800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CC.NATU</a:t>
            </a:r>
          </a:p>
        </p:txBody>
      </p:sp>
      <p:sp>
        <p:nvSpPr>
          <p:cNvPr id="122" name="Rectángulo 121">
            <a:extLst>
              <a:ext uri="{FF2B5EF4-FFF2-40B4-BE49-F238E27FC236}">
                <a16:creationId xmlns:a16="http://schemas.microsoft.com/office/drawing/2014/main" id="{3F980DE0-EE0A-7E4B-BD4B-55352610E01C}"/>
              </a:ext>
            </a:extLst>
          </p:cNvPr>
          <p:cNvSpPr/>
          <p:nvPr/>
        </p:nvSpPr>
        <p:spPr>
          <a:xfrm>
            <a:off x="6131185" y="691753"/>
            <a:ext cx="143500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sz="1400" b="1" dirty="0">
                <a:latin typeface="Algerian" pitchFamily="82" charset="77"/>
              </a:rPr>
              <a:t>MATEMÁTICAS</a:t>
            </a:r>
          </a:p>
        </p:txBody>
      </p:sp>
      <p:pic>
        <p:nvPicPr>
          <p:cNvPr id="125" name="Imagen 124">
            <a:extLst>
              <a:ext uri="{FF2B5EF4-FFF2-40B4-BE49-F238E27FC236}">
                <a16:creationId xmlns:a16="http://schemas.microsoft.com/office/drawing/2014/main" id="{9FDAD808-68FC-1F41-A2A5-8AF5962935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397" y="14988"/>
            <a:ext cx="558146" cy="632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9242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63</Words>
  <Application>Microsoft Macintosh PowerPoint</Application>
  <PresentationFormat>A4 (210 x 297 mm)</PresentationFormat>
  <Paragraphs>46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Algerian</vt:lpstr>
      <vt:lpstr>Amatic SC</vt:lpstr>
      <vt:lpstr>Arial</vt:lpstr>
      <vt:lpstr>Calibri</vt:lpstr>
      <vt:lpstr>Calibri Light</vt:lpstr>
      <vt:lpstr>Nordica Hairline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Teresa Sánchez</dc:creator>
  <cp:lastModifiedBy>Beatriz Jiménez Manjón</cp:lastModifiedBy>
  <cp:revision>12</cp:revision>
  <dcterms:created xsi:type="dcterms:W3CDTF">2020-05-05T13:42:30Z</dcterms:created>
  <dcterms:modified xsi:type="dcterms:W3CDTF">2021-03-18T19:56:06Z</dcterms:modified>
</cp:coreProperties>
</file>