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625ED-5920-4EC9-94C0-D01916D8B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1C7483-C904-4065-AB63-C2EE6FB59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B2D5B-CE22-420D-A1D5-56539FAA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12A-8A52-4E63-B47C-0E155ADDF819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49475E-0B70-4849-932D-55C6D250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CDFF0C-81B2-469C-811A-6A64E5AB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8A3D-D31E-4E1B-977F-53D2301263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81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63BDE-B703-4DCC-A2EE-BC7AB207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855926-FE8C-4F12-8A5E-C28DE8D1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2BFA64-F81D-4A32-AA60-6DB8CF6B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12A-8A52-4E63-B47C-0E155ADDF819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75976F-8E15-4359-87FF-36F6603A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0D1753-0471-4C6C-A3C2-47C71A06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8A3D-D31E-4E1B-977F-53D2301263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78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988C92-9B02-46E2-A31E-A97F00AAB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814A7E-4D29-4F82-9BED-6FD79D23E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D8B78A-294E-4123-8D46-DA3B7F08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12A-8A52-4E63-B47C-0E155ADDF819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235F0-536C-4281-B20C-85A95F79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95427B-09FE-4454-82D8-7DC59884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8A3D-D31E-4E1B-977F-53D2301263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10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0036C-B0E9-42CB-9FBD-75C68624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E648-BE34-40CE-8753-FF20BD08D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52EBD9-EB84-4837-90CD-35FB8A5E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12A-8A52-4E63-B47C-0E155ADDF819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B378C6-AEB4-47F8-AAB2-758660923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7FCB0A-D5F3-4BA1-828F-FBAA1D4B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8A3D-D31E-4E1B-977F-53D2301263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8DABE-3B45-499B-A587-96EA4F5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C6DDFE-1783-4F0E-ADF5-1F25D556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C0D408-DCCF-4BA4-BC85-440268AA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12A-8A52-4E63-B47C-0E155ADDF819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F4367E-A648-4701-AB36-E0C453A27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ACA957-E137-4764-A422-1D1EBC4E6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8A3D-D31E-4E1B-977F-53D2301263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67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B5B7B-332B-4A9B-892D-BBAF61EC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90F102-E965-4315-8850-2FD8EC471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BEF789-5BB8-4A2F-B3EF-A414DEE3C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9FC755-2C1E-4A8B-BF43-79420776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12A-8A52-4E63-B47C-0E155ADDF819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1185A8-5195-459C-BB40-97DB1487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4438AA-9DC0-4EDC-BE04-7D26B1CA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8A3D-D31E-4E1B-977F-53D2301263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9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1C9D3-DC54-4574-BDB9-874BFB47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212EFA-7ADC-4E26-9E18-4640417B1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68DFD-E2D6-4C44-9000-38A71B1EE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6F1790-72B5-429D-9630-A413EE3ED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B5C249-1552-4836-8517-39F58A24B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FBC88F-BC6F-4F47-B509-AFC18536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12A-8A52-4E63-B47C-0E155ADDF819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7782ABC-D0E7-427D-AABA-C13EDA15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18E62F-EDDF-4378-8C30-74837678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8A3D-D31E-4E1B-977F-53D2301263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5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522D2-83B5-4895-A216-4B03F149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177ABC-A1B5-4442-BF80-B254D26D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12A-8A52-4E63-B47C-0E155ADDF819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D6BB61-E1C9-4A0B-BD76-D5746EEF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44244F-2C80-4BAC-AF44-8B409C6F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8A3D-D31E-4E1B-977F-53D2301263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10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7397A1-9C67-4965-8E7A-EDA0DEEA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12A-8A52-4E63-B47C-0E155ADDF819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170D37-F554-44F6-994A-49BBDE9D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839206-200E-4794-B47F-044C287A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8A3D-D31E-4E1B-977F-53D2301263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55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A279C-8C27-4D94-950F-2C44E85DD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5A98A7-02A0-482A-A87C-46531616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FA064-2CF6-4BF6-90A0-84BAFD4D6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25D608-3707-4EC9-895C-B62FCD83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12A-8A52-4E63-B47C-0E155ADDF819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049D71-FA33-40AD-9E78-94EE6E2B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979B7E-9A30-4DA7-9471-5955FA55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8A3D-D31E-4E1B-977F-53D2301263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19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B2680-116C-482A-A291-183DD5B9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8C91C6-FAD6-4856-BDD9-C7DA98B0B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A29879-C10E-49EB-A02C-3BEFEC904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AA87A9-BCE0-4D6E-BAF5-811F6128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12A-8A52-4E63-B47C-0E155ADDF819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56C106-A047-46A8-B59E-BDC06908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9B4066-0A37-4CEE-A263-553C721E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8A3D-D31E-4E1B-977F-53D2301263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26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B3FCF1-8A99-4F0B-932F-5BBADBDAE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EDB68-6731-4D8A-B584-BA9848515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5E6A21-1682-4D43-8B58-9BA5C1B11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C212A-8A52-4E63-B47C-0E155ADDF819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E9E939-C667-4168-B3FA-5D172DF1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950333-CC95-4ECB-9A16-F20A0A193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78A3D-D31E-4E1B-977F-53D2301263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59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307BF948-4882-475C-B962-2D7638741C41}"/>
              </a:ext>
            </a:extLst>
          </p:cNvPr>
          <p:cNvGrpSpPr/>
          <p:nvPr/>
        </p:nvGrpSpPr>
        <p:grpSpPr>
          <a:xfrm>
            <a:off x="2375522" y="39328"/>
            <a:ext cx="6556903" cy="6723422"/>
            <a:chOff x="2375522" y="39328"/>
            <a:chExt cx="6556903" cy="6723422"/>
          </a:xfrm>
        </p:grpSpPr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A09C5DC3-A289-4BF9-860C-73D6D6F2EE32}"/>
                </a:ext>
              </a:extLst>
            </p:cNvPr>
            <p:cNvCxnSpPr/>
            <p:nvPr/>
          </p:nvCxnSpPr>
          <p:spPr>
            <a:xfrm flipH="1">
              <a:off x="4183790" y="585511"/>
              <a:ext cx="76691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FA14B39E-CB22-4A2F-9DBF-478C6ABBD6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8710" y="39328"/>
              <a:ext cx="4916" cy="5804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1FA6AC9A-04FF-4F7B-929A-44B77422CDEF}"/>
                </a:ext>
              </a:extLst>
            </p:cNvPr>
            <p:cNvCxnSpPr>
              <a:cxnSpLocks/>
            </p:cNvCxnSpPr>
            <p:nvPr/>
          </p:nvCxnSpPr>
          <p:spPr>
            <a:xfrm>
              <a:off x="4152982" y="74888"/>
              <a:ext cx="475225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342DCFE9-CDD4-4472-872E-CC0CA37722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1741" y="39328"/>
              <a:ext cx="0" cy="471278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70481637-DA7F-4803-94F0-0CC900AF3B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43596" y="67038"/>
              <a:ext cx="0" cy="403390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F136598B-F658-47BF-A0C2-A561A2A78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4723" y="74889"/>
              <a:ext cx="0" cy="92956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7BEED89C-90B5-4F4D-AD59-B40361E72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8923" y="74889"/>
              <a:ext cx="0" cy="12828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B000F835-516F-4623-9A25-56EAFF7B9A91}"/>
                </a:ext>
              </a:extLst>
            </p:cNvPr>
            <p:cNvCxnSpPr>
              <a:cxnSpLocks/>
            </p:cNvCxnSpPr>
            <p:nvPr/>
          </p:nvCxnSpPr>
          <p:spPr>
            <a:xfrm>
              <a:off x="6744287" y="1336963"/>
              <a:ext cx="88264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79D4C4C8-EB70-43BB-BB6E-EC4B9F59A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3523" y="39328"/>
              <a:ext cx="0" cy="122836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EA430B31-5C34-487C-B2A7-DC9F80D0BC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585512"/>
              <a:ext cx="0" cy="149847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78B0F870-3946-4FEC-97AC-E885381CBA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84073" y="2050473"/>
              <a:ext cx="3218306" cy="58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A4E7CDC8-3D2D-4B3D-AE5E-7C856309DA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3960" y="1324032"/>
              <a:ext cx="84445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BDB90AAA-4E54-4625-A4B5-2E82C7482D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7927" y="1292095"/>
              <a:ext cx="0" cy="42289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F4CB281A-F8B5-431D-A45E-8DA0315966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3960" y="5494251"/>
              <a:ext cx="9414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A7C95559-7DC3-48FE-9DDE-464CD0B565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10691" y="3333134"/>
              <a:ext cx="5299364" cy="129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07A129FC-7704-4043-B43A-7E0C26EC6CD3}"/>
                </a:ext>
              </a:extLst>
            </p:cNvPr>
            <p:cNvCxnSpPr>
              <a:cxnSpLocks/>
            </p:cNvCxnSpPr>
            <p:nvPr/>
          </p:nvCxnSpPr>
          <p:spPr>
            <a:xfrm>
              <a:off x="5779371" y="2673927"/>
              <a:ext cx="237200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175CA5B7-69CA-4A98-890A-14D1E82428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0706" y="2056283"/>
              <a:ext cx="0" cy="88088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C2A44C5E-73D8-4570-8E14-0CF6A2E1A4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0691" y="3294078"/>
              <a:ext cx="0" cy="34686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759203A9-E3C5-46BF-8D37-98E23BE17E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75522" y="6743956"/>
              <a:ext cx="5299364" cy="129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7F6425CE-B2DC-4EA6-BB07-8D652F3122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0706" y="4740852"/>
              <a:ext cx="3981719" cy="1125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4F92A0BA-CC64-4EF9-A0CD-0FC397CBA7FE}"/>
                </a:ext>
              </a:extLst>
            </p:cNvPr>
            <p:cNvCxnSpPr>
              <a:cxnSpLocks/>
            </p:cNvCxnSpPr>
            <p:nvPr/>
          </p:nvCxnSpPr>
          <p:spPr>
            <a:xfrm>
              <a:off x="3228975" y="6188652"/>
              <a:ext cx="242685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00E6CAAA-E9E8-4E4A-A1A2-A9085913AE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4477" y="3924300"/>
              <a:ext cx="0" cy="229206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08B7346E-0D34-4E87-BDA2-F318A7D2C8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6677" y="4733925"/>
              <a:ext cx="0" cy="148243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F25FAF90-17B8-4867-96FB-58F7146B2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5502" y="4743451"/>
              <a:ext cx="0" cy="136207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7869C7EF-0158-4C94-9055-71D70B2AA552}"/>
                </a:ext>
              </a:extLst>
            </p:cNvPr>
            <p:cNvCxnSpPr>
              <a:cxnSpLocks/>
            </p:cNvCxnSpPr>
            <p:nvPr/>
          </p:nvCxnSpPr>
          <p:spPr>
            <a:xfrm>
              <a:off x="6929841" y="6093402"/>
              <a:ext cx="7684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1C3455D5-5187-4443-BB7B-9D632E068E35}"/>
                </a:ext>
              </a:extLst>
            </p:cNvPr>
            <p:cNvCxnSpPr>
              <a:cxnSpLocks/>
            </p:cNvCxnSpPr>
            <p:nvPr/>
          </p:nvCxnSpPr>
          <p:spPr>
            <a:xfrm>
              <a:off x="6302656" y="5494251"/>
              <a:ext cx="66271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0EB40AD5-5CBD-4CDC-9F3D-301BBB15D15B}"/>
                </a:ext>
              </a:extLst>
            </p:cNvPr>
            <p:cNvCxnSpPr>
              <a:cxnSpLocks/>
            </p:cNvCxnSpPr>
            <p:nvPr/>
          </p:nvCxnSpPr>
          <p:spPr>
            <a:xfrm>
              <a:off x="6929841" y="5032539"/>
              <a:ext cx="0" cy="4884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6AAE601C-F2FB-4BB6-89C3-74915A4EE6B4}"/>
                </a:ext>
              </a:extLst>
            </p:cNvPr>
            <p:cNvCxnSpPr>
              <a:cxnSpLocks/>
            </p:cNvCxnSpPr>
            <p:nvPr/>
          </p:nvCxnSpPr>
          <p:spPr>
            <a:xfrm>
              <a:off x="6331965" y="5460431"/>
              <a:ext cx="0" cy="128352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1142C57B-75EE-47A8-9F37-93CE5638CC91}"/>
                </a:ext>
              </a:extLst>
            </p:cNvPr>
            <p:cNvCxnSpPr>
              <a:cxnSpLocks/>
            </p:cNvCxnSpPr>
            <p:nvPr/>
          </p:nvCxnSpPr>
          <p:spPr>
            <a:xfrm>
              <a:off x="7387041" y="3725416"/>
              <a:ext cx="0" cy="1003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D6BB8B37-E6C8-447E-984D-B1A02460D759}"/>
                </a:ext>
              </a:extLst>
            </p:cNvPr>
            <p:cNvCxnSpPr>
              <a:cxnSpLocks/>
            </p:cNvCxnSpPr>
            <p:nvPr/>
          </p:nvCxnSpPr>
          <p:spPr>
            <a:xfrm>
              <a:off x="6160477" y="4081828"/>
              <a:ext cx="122806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EAA55FA8-FF20-4A9E-AEBE-7C12098E18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6108" y="4081828"/>
              <a:ext cx="749717" cy="58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6473ED3D-15AD-4B5A-9641-117A7706BFC9}"/>
                </a:ext>
              </a:extLst>
            </p:cNvPr>
            <p:cNvCxnSpPr>
              <a:cxnSpLocks/>
            </p:cNvCxnSpPr>
            <p:nvPr/>
          </p:nvCxnSpPr>
          <p:spPr>
            <a:xfrm>
              <a:off x="5620256" y="3333134"/>
              <a:ext cx="0" cy="74869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501865AD-14AC-454A-9D35-0E763EF00D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802412" y="4806273"/>
            <a:ext cx="2003500" cy="3588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E70E07-A0C8-4F08-96E9-5B2B13E4CC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3510" y="3611405"/>
            <a:ext cx="249373" cy="1773846"/>
          </a:xfrm>
          <a:prstGeom prst="rect">
            <a:avLst/>
          </a:prstGeom>
        </p:spPr>
      </p:pic>
      <p:pic>
        <p:nvPicPr>
          <p:cNvPr id="8" name="Picture 10" descr="J. Michael ACT302 Corneta academy jmichael en do: Amazon.es: Instrumentos  musicales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7E989A7-1D91-40D1-A8F8-353D8EF58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7071">
            <a:off x="4198996" y="2528129"/>
            <a:ext cx="712992" cy="4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OMBARDINO BESSON BE968T-1-0 SOVEREIGN SIb | Musikarte Instrumentos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BF39A696-F610-402C-BFEB-3CDE5D776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 t="-2706" r="16233" b="2706"/>
          <a:stretch/>
        </p:blipFill>
        <p:spPr bwMode="auto">
          <a:xfrm>
            <a:off x="8199993" y="1980567"/>
            <a:ext cx="678250" cy="129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Armonica a bocca in Re (D) Hohner series MS Blues Harp 532/20. | eBay">
            <a:extLst>
              <a:ext uri="{FF2B5EF4-FFF2-40B4-BE49-F238E27FC236}">
                <a16:creationId xmlns:a16="http://schemas.microsoft.com/office/drawing/2014/main" id="{16A5BD85-3832-4662-918A-34AF9EF60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86" y="1804542"/>
            <a:ext cx="915186" cy="12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ulzaina castellana">
            <a:extLst>
              <a:ext uri="{FF2B5EF4-FFF2-40B4-BE49-F238E27FC236}">
                <a16:creationId xmlns:a16="http://schemas.microsoft.com/office/drawing/2014/main" id="{56650718-99F6-441E-869B-38F94D4A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08" y="1172831"/>
            <a:ext cx="1430271" cy="1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74C5020-DBAA-4C00-B68D-126B0225287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407584">
            <a:off x="5537589" y="4771663"/>
            <a:ext cx="755681" cy="2021820"/>
          </a:xfrm>
          <a:prstGeom prst="rect">
            <a:avLst/>
          </a:prstGeom>
        </p:spPr>
      </p:pic>
      <p:pic>
        <p:nvPicPr>
          <p:cNvPr id="13" name="Picture 4" descr="Gaita gallega profesional en tonalidad Do, madera de fresno, sin ronquillo  con fuelle sintético de goretex.: Amazon.es: Instrumentos musicales">
            <a:extLst>
              <a:ext uri="{FF2B5EF4-FFF2-40B4-BE49-F238E27FC236}">
                <a16:creationId xmlns:a16="http://schemas.microsoft.com/office/drawing/2014/main" id="{DE6F6F60-7114-4A1A-A588-03444A32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62" y="6119060"/>
            <a:ext cx="707866" cy="6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MIL ANUNCIOS.COM - Clases de acordeón diatónico Barcelona">
            <a:extLst>
              <a:ext uri="{FF2B5EF4-FFF2-40B4-BE49-F238E27FC236}">
                <a16:creationId xmlns:a16="http://schemas.microsoft.com/office/drawing/2014/main" id="{5F1BE31E-79B9-4B4C-AB16-DD312CD5E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7FCF8"/>
              </a:clrFrom>
              <a:clrTo>
                <a:srgbClr val="F7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08" y="1422598"/>
            <a:ext cx="736720" cy="55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XO TENOR JUPITER JTS-700Q, Saxofón para estudianets.">
            <a:extLst>
              <a:ext uri="{FF2B5EF4-FFF2-40B4-BE49-F238E27FC236}">
                <a16:creationId xmlns:a16="http://schemas.microsoft.com/office/drawing/2014/main" id="{87843C07-E20C-4E55-9EA8-7D40A31CE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10" y="5250825"/>
            <a:ext cx="765047" cy="7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FD0BCA1-2E1A-44B5-8507-C541969EA43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785483">
            <a:off x="5756531" y="557023"/>
            <a:ext cx="1365913" cy="102351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E6C37E9-75F3-44EE-A52B-8F56C4ACEC0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286291" flipH="1">
            <a:off x="5507460" y="3821514"/>
            <a:ext cx="763178" cy="626521"/>
          </a:xfrm>
          <a:prstGeom prst="rect">
            <a:avLst/>
          </a:prstGeom>
        </p:spPr>
      </p:pic>
      <p:pic>
        <p:nvPicPr>
          <p:cNvPr id="18" name="Picture 2" descr="m.media-amazon.com/images/I/81y1MeR2n9L._AC_SS3...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1AF8089A-2ECF-4649-9AF3-1C91B99B1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90" y="80627"/>
            <a:ext cx="687538" cy="6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rompa (instrumento) - Wikipedia, la enciclopedia libre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7D6C93D1-8581-41B0-8FAD-ED7E0590F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10" y="366085"/>
            <a:ext cx="575073" cy="47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Fliscorno - Wikiwand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DBE3955-76A8-45C5-9736-9F9CEB373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99" y="3559765"/>
            <a:ext cx="637080" cy="3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Jupiter 590 University Quad Series Brass 4-Valve BBb Sousaphone | Music &amp;  Arts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7A556085-8920-42DA-9A8E-942E05E7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49" y="382573"/>
            <a:ext cx="874494" cy="8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19B3B20-1D4A-4A7E-98C6-65714286CD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992843">
            <a:off x="6849361" y="3551018"/>
            <a:ext cx="1935612" cy="355349"/>
          </a:xfrm>
          <a:prstGeom prst="rect">
            <a:avLst/>
          </a:prstGeom>
        </p:spPr>
      </p:pic>
      <p:sp>
        <p:nvSpPr>
          <p:cNvPr id="56" name="Flecha: a la derecha 55">
            <a:extLst>
              <a:ext uri="{FF2B5EF4-FFF2-40B4-BE49-F238E27FC236}">
                <a16:creationId xmlns:a16="http://schemas.microsoft.com/office/drawing/2014/main" id="{1308C932-CDB5-4C5D-B0AB-0E1AB6AD7B55}"/>
              </a:ext>
            </a:extLst>
          </p:cNvPr>
          <p:cNvSpPr/>
          <p:nvPr/>
        </p:nvSpPr>
        <p:spPr>
          <a:xfrm>
            <a:off x="645789" y="347337"/>
            <a:ext cx="3121254" cy="1107344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EMPIEZA AQUÍ</a:t>
            </a:r>
          </a:p>
        </p:txBody>
      </p:sp>
      <p:sp>
        <p:nvSpPr>
          <p:cNvPr id="57" name="Estrella: 5 puntas 56">
            <a:extLst>
              <a:ext uri="{FF2B5EF4-FFF2-40B4-BE49-F238E27FC236}">
                <a16:creationId xmlns:a16="http://schemas.microsoft.com/office/drawing/2014/main" id="{08E0141A-3D47-493D-B0CF-9C12AB2E9F85}"/>
              </a:ext>
            </a:extLst>
          </p:cNvPr>
          <p:cNvSpPr/>
          <p:nvPr/>
        </p:nvSpPr>
        <p:spPr>
          <a:xfrm>
            <a:off x="8271545" y="4712632"/>
            <a:ext cx="2290194" cy="1872724"/>
          </a:xfrm>
          <a:prstGeom prst="star5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META</a:t>
            </a:r>
          </a:p>
        </p:txBody>
      </p:sp>
      <p:sp>
        <p:nvSpPr>
          <p:cNvPr id="58" name="Diagrama de flujo: proceso alternativo 57">
            <a:extLst>
              <a:ext uri="{FF2B5EF4-FFF2-40B4-BE49-F238E27FC236}">
                <a16:creationId xmlns:a16="http://schemas.microsoft.com/office/drawing/2014/main" id="{95E9096F-EE19-4D75-94E0-0EB90D3BDFB5}"/>
              </a:ext>
            </a:extLst>
          </p:cNvPr>
          <p:cNvSpPr/>
          <p:nvPr/>
        </p:nvSpPr>
        <p:spPr>
          <a:xfrm>
            <a:off x="9320169" y="453006"/>
            <a:ext cx="2662114" cy="215009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SIGUE</a:t>
            </a:r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</a:rPr>
              <a:t>LOS INSTRUMENTOS DE VIENTO MADERA PARA LLEGAR A LA META</a:t>
            </a:r>
          </a:p>
        </p:txBody>
      </p:sp>
    </p:spTree>
    <p:extLst>
      <p:ext uri="{BB962C8B-B14F-4D97-AF65-F5344CB8AC3E}">
        <p14:creationId xmlns:p14="http://schemas.microsoft.com/office/powerpoint/2010/main" val="294050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C39711C-9FCA-47BA-8BF8-65B772EC169B}"/>
              </a:ext>
            </a:extLst>
          </p:cNvPr>
          <p:cNvSpPr/>
          <p:nvPr/>
        </p:nvSpPr>
        <p:spPr>
          <a:xfrm>
            <a:off x="1543574" y="1803633"/>
            <a:ext cx="8925887" cy="405188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tx1"/>
                </a:solidFill>
              </a:rPr>
              <a:t>VUELVE A EMPEZAR</a:t>
            </a:r>
          </a:p>
        </p:txBody>
      </p:sp>
    </p:spTree>
    <p:extLst>
      <p:ext uri="{BB962C8B-B14F-4D97-AF65-F5344CB8AC3E}">
        <p14:creationId xmlns:p14="http://schemas.microsoft.com/office/powerpoint/2010/main" val="938255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M MARTINEZ PAREDES</dc:creator>
  <cp:lastModifiedBy>CARMEN M MARTINEZ PAREDES</cp:lastModifiedBy>
  <cp:revision>2</cp:revision>
  <dcterms:created xsi:type="dcterms:W3CDTF">2021-03-17T16:22:13Z</dcterms:created>
  <dcterms:modified xsi:type="dcterms:W3CDTF">2021-03-17T16:34:03Z</dcterms:modified>
</cp:coreProperties>
</file>