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762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65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1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283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42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05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1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74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40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57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6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E9B2D-8074-4F7E-A975-DE1C63CA4EEE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2D4B-13A3-4269-81C7-90B89EE20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69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901738"/>
              </p:ext>
            </p:extLst>
          </p:nvPr>
        </p:nvGraphicFramePr>
        <p:xfrm>
          <a:off x="179512" y="116632"/>
          <a:ext cx="8784975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163818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63818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2000" b="1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3818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163818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547664" y="6271258"/>
            <a:ext cx="369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1</a:t>
            </a:r>
            <a:endParaRPr lang="es-ES" sz="2000" b="1" dirty="0"/>
          </a:p>
        </p:txBody>
      </p:sp>
      <p:sp>
        <p:nvSpPr>
          <p:cNvPr id="7" name="6 CuadroTexto"/>
          <p:cNvSpPr txBox="1"/>
          <p:nvPr/>
        </p:nvSpPr>
        <p:spPr>
          <a:xfrm flipH="1">
            <a:off x="3419872" y="6271258"/>
            <a:ext cx="270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2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112648" y="6271257"/>
            <a:ext cx="328746" cy="369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3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850649" y="624033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4</a:t>
            </a:r>
            <a:endParaRPr lang="es-ES" sz="2000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8575215" y="621386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5</a:t>
            </a:r>
            <a:endParaRPr lang="es-ES" sz="20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704994" y="4649145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6</a:t>
            </a:r>
            <a:endParaRPr lang="es-ES" sz="20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8704994" y="2978537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7</a:t>
            </a:r>
            <a:endParaRPr lang="es-ES" sz="20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8704994" y="13495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8</a:t>
            </a:r>
            <a:endParaRPr lang="es-ES" sz="20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987170" y="134950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9</a:t>
            </a:r>
            <a:endParaRPr lang="es-ES" sz="20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4970156" y="13495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10</a:t>
            </a:r>
            <a:endParaRPr lang="es-ES" sz="20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12906" y="129499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11</a:t>
            </a:r>
            <a:endParaRPr lang="es-ES" sz="20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1472774" y="134950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12</a:t>
            </a:r>
            <a:endParaRPr lang="es-ES" sz="20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427669" y="297853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13</a:t>
            </a:r>
            <a:endParaRPr lang="es-ES" sz="20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472774" y="464914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14</a:t>
            </a:r>
            <a:endParaRPr lang="es-ES" sz="2000" b="1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197696" y="4603134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15</a:t>
            </a:r>
            <a:endParaRPr lang="es-ES" sz="2000" b="1" dirty="0"/>
          </a:p>
        </p:txBody>
      </p:sp>
      <p:sp>
        <p:nvSpPr>
          <p:cNvPr id="26" name="25 CuadroTexto"/>
          <p:cNvSpPr txBox="1"/>
          <p:nvPr/>
        </p:nvSpPr>
        <p:spPr>
          <a:xfrm>
            <a:off x="4970156" y="4584941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16</a:t>
            </a:r>
            <a:endParaRPr lang="es-ES" sz="20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720807" y="4566748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17</a:t>
            </a:r>
            <a:endParaRPr lang="es-ES" sz="20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700073" y="297853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18</a:t>
            </a:r>
            <a:endParaRPr lang="es-ES" sz="2000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4970156" y="2956729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19</a:t>
            </a:r>
            <a:endParaRPr lang="es-ES" sz="2000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197696" y="2921066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20</a:t>
            </a:r>
            <a:endParaRPr lang="es-ES" sz="2000" b="1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23528" y="5526177"/>
            <a:ext cx="1548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err="1" smtClean="0">
                <a:solidFill>
                  <a:schemeClr val="tx2"/>
                </a:solidFill>
                <a:latin typeface="Berlin Sans FB Demi" pitchFamily="34" charset="0"/>
              </a:rPr>
              <a:t>S</a:t>
            </a:r>
            <a:r>
              <a:rPr lang="es-ES" sz="3600" dirty="0" err="1" smtClean="0">
                <a:solidFill>
                  <a:srgbClr val="92D050"/>
                </a:solidFill>
                <a:latin typeface="Berlin Sans FB Demi" pitchFamily="34" charset="0"/>
              </a:rPr>
              <a:t>t</a:t>
            </a:r>
            <a:r>
              <a:rPr lang="es-ES" sz="3600" dirty="0" err="1" smtClean="0">
                <a:solidFill>
                  <a:srgbClr val="FFC000"/>
                </a:solidFill>
                <a:latin typeface="Berlin Sans FB Demi" pitchFamily="34" charset="0"/>
              </a:rPr>
              <a:t>a</a:t>
            </a:r>
            <a:r>
              <a:rPr lang="es-ES" sz="3600" dirty="0" err="1" smtClean="0">
                <a:solidFill>
                  <a:srgbClr val="FF0000"/>
                </a:solidFill>
                <a:latin typeface="Berlin Sans FB Demi" pitchFamily="34" charset="0"/>
              </a:rPr>
              <a:t>r</a:t>
            </a:r>
            <a:r>
              <a:rPr lang="es-ES" sz="3600" dirty="0" err="1" smtClean="0">
                <a:solidFill>
                  <a:srgbClr val="7030A0"/>
                </a:solidFill>
                <a:latin typeface="Berlin Sans FB Demi" pitchFamily="34" charset="0"/>
              </a:rPr>
              <a:t>t</a:t>
            </a:r>
            <a:endParaRPr lang="es-ES" sz="3600" dirty="0">
              <a:solidFill>
                <a:srgbClr val="7030A0"/>
              </a:solidFill>
              <a:latin typeface="Berlin Sans FB Demi" pitchFamily="34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2051720" y="2274735"/>
            <a:ext cx="1590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err="1" smtClean="0">
                <a:solidFill>
                  <a:schemeClr val="tx2"/>
                </a:solidFill>
                <a:latin typeface="Berlin Sans FB Demi" pitchFamily="34" charset="0"/>
              </a:rPr>
              <a:t>F</a:t>
            </a:r>
            <a:r>
              <a:rPr lang="es-ES" sz="3600" dirty="0" err="1" smtClean="0">
                <a:solidFill>
                  <a:srgbClr val="92D050"/>
                </a:solidFill>
                <a:latin typeface="Berlin Sans FB Demi" pitchFamily="34" charset="0"/>
              </a:rPr>
              <a:t>i</a:t>
            </a:r>
            <a:r>
              <a:rPr lang="es-ES" sz="3600" dirty="0" err="1" smtClean="0">
                <a:solidFill>
                  <a:srgbClr val="FFC000"/>
                </a:solidFill>
                <a:latin typeface="Berlin Sans FB Demi" pitchFamily="34" charset="0"/>
              </a:rPr>
              <a:t>n</a:t>
            </a:r>
            <a:r>
              <a:rPr lang="es-ES" sz="3600" dirty="0" err="1" smtClean="0">
                <a:solidFill>
                  <a:srgbClr val="FF0000"/>
                </a:solidFill>
                <a:latin typeface="Berlin Sans FB Demi" pitchFamily="34" charset="0"/>
              </a:rPr>
              <a:t>i</a:t>
            </a:r>
            <a:r>
              <a:rPr lang="es-ES" sz="3600" dirty="0" err="1" smtClean="0">
                <a:solidFill>
                  <a:srgbClr val="7030A0"/>
                </a:solidFill>
                <a:latin typeface="Berlin Sans FB Demi" pitchFamily="34" charset="0"/>
              </a:rPr>
              <a:t>s</a:t>
            </a:r>
            <a:r>
              <a:rPr lang="es-ES" sz="3600" dirty="0" err="1" smtClean="0">
                <a:solidFill>
                  <a:schemeClr val="tx2"/>
                </a:solidFill>
                <a:latin typeface="Berlin Sans FB Demi" pitchFamily="34" charset="0"/>
              </a:rPr>
              <a:t>h</a:t>
            </a:r>
            <a:endParaRPr lang="es-ES" sz="3600" dirty="0">
              <a:solidFill>
                <a:schemeClr val="tx2"/>
              </a:solidFill>
              <a:latin typeface="Berlin Sans FB Demi" pitchFamily="34" charset="0"/>
            </a:endParaRPr>
          </a:p>
        </p:txBody>
      </p:sp>
      <p:pic>
        <p:nvPicPr>
          <p:cNvPr id="33" name="3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548" y="5268215"/>
            <a:ext cx="1091769" cy="1091769"/>
          </a:xfrm>
          <a:prstGeom prst="rect">
            <a:avLst/>
          </a:prstGeom>
        </p:spPr>
      </p:pic>
      <p:pic>
        <p:nvPicPr>
          <p:cNvPr id="34" name="3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11" y="5268214"/>
            <a:ext cx="1091769" cy="1091769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880" y="5322149"/>
            <a:ext cx="1091769" cy="109176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446" y="5268213"/>
            <a:ext cx="1091769" cy="1091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226" y="3693227"/>
            <a:ext cx="1091769" cy="1091769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10" y="3675034"/>
            <a:ext cx="1091769" cy="109176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548" y="3593688"/>
            <a:ext cx="1091769" cy="1091769"/>
          </a:xfrm>
          <a:prstGeom prst="rect">
            <a:avLst/>
          </a:prstGeom>
        </p:spPr>
      </p:pic>
      <p:pic>
        <p:nvPicPr>
          <p:cNvPr id="41" name="40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74" y="3543142"/>
            <a:ext cx="1091769" cy="1091769"/>
          </a:xfrm>
          <a:prstGeom prst="rect">
            <a:avLst/>
          </a:prstGeom>
        </p:spPr>
      </p:pic>
      <p:pic>
        <p:nvPicPr>
          <p:cNvPr id="42" name="41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446" y="3675034"/>
            <a:ext cx="1091769" cy="1091769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40" y="2017433"/>
            <a:ext cx="1091769" cy="1091769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867" y="457786"/>
            <a:ext cx="1091769" cy="10917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977" y="403283"/>
            <a:ext cx="1091769" cy="1091769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387" y="333146"/>
            <a:ext cx="1091769" cy="1091769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226" y="1968158"/>
            <a:ext cx="1091769" cy="1091769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109" y="1968157"/>
            <a:ext cx="1091769" cy="1091769"/>
          </a:xfrm>
          <a:prstGeom prst="rect">
            <a:avLst/>
          </a:prstGeom>
        </p:spPr>
      </p:pic>
      <p:pic>
        <p:nvPicPr>
          <p:cNvPr id="49" name="48 Imagen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73" y="333146"/>
            <a:ext cx="1091769" cy="1091769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56" y="2010636"/>
            <a:ext cx="1091769" cy="1091769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548" y="333146"/>
            <a:ext cx="1091769" cy="1091769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323528" y="188640"/>
            <a:ext cx="28893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 smtClean="0"/>
              <a:t>Icons</a:t>
            </a:r>
            <a:r>
              <a:rPr lang="es-ES" sz="900" dirty="0" smtClean="0"/>
              <a:t> </a:t>
            </a:r>
            <a:r>
              <a:rPr lang="es-ES" sz="900" dirty="0" err="1" smtClean="0"/>
              <a:t>made</a:t>
            </a:r>
            <a:r>
              <a:rPr lang="es-ES" sz="900" dirty="0" smtClean="0"/>
              <a:t> </a:t>
            </a:r>
            <a:r>
              <a:rPr lang="es-ES" sz="900" dirty="0" err="1" smtClean="0"/>
              <a:t>by</a:t>
            </a:r>
            <a:r>
              <a:rPr lang="es-ES" sz="900" dirty="0" smtClean="0"/>
              <a:t> </a:t>
            </a:r>
            <a:r>
              <a:rPr lang="es-ES" sz="900" dirty="0" smtClean="0"/>
              <a:t>flat </a:t>
            </a:r>
            <a:r>
              <a:rPr lang="es-ES" sz="900" dirty="0" err="1" smtClean="0"/>
              <a:t>icons</a:t>
            </a:r>
            <a:r>
              <a:rPr lang="es-ES" sz="900" dirty="0" smtClean="0"/>
              <a:t> </a:t>
            </a:r>
            <a:r>
              <a:rPr lang="es-ES" sz="900" dirty="0" err="1" smtClean="0"/>
              <a:t>from</a:t>
            </a:r>
            <a:r>
              <a:rPr lang="es-ES" sz="900" dirty="0" smtClean="0"/>
              <a:t> www.flaticon.com</a:t>
            </a:r>
            <a:endParaRPr lang="es-ES" sz="900" dirty="0"/>
          </a:p>
        </p:txBody>
      </p:sp>
    </p:spTree>
    <p:extLst>
      <p:ext uri="{BB962C8B-B14F-4D97-AF65-F5344CB8AC3E}">
        <p14:creationId xmlns:p14="http://schemas.microsoft.com/office/powerpoint/2010/main" val="35883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29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Laura</cp:lastModifiedBy>
  <cp:revision>9</cp:revision>
  <dcterms:created xsi:type="dcterms:W3CDTF">2021-01-14T17:18:10Z</dcterms:created>
  <dcterms:modified xsi:type="dcterms:W3CDTF">2021-01-21T14:26:26Z</dcterms:modified>
</cp:coreProperties>
</file>