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E90DB9-91FC-4CC0-AEE4-37546C488D5E}" v="252" dt="2021-02-12T14:21:39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6" d="100"/>
          <a:sy n="46" d="100"/>
        </p:scale>
        <p:origin x="828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 Fornieles" userId="f8a9134027c43f0e" providerId="LiveId" clId="{22E90DB9-91FC-4CC0-AEE4-37546C488D5E}"/>
    <pc:docChg chg="undo custSel modSld">
      <pc:chgData name="Marian Fornieles" userId="f8a9134027c43f0e" providerId="LiveId" clId="{22E90DB9-91FC-4CC0-AEE4-37546C488D5E}" dt="2021-02-12T14:21:41.602" v="533" actId="113"/>
      <pc:docMkLst>
        <pc:docMk/>
      </pc:docMkLst>
      <pc:sldChg chg="addSp modSp mod modAnim">
        <pc:chgData name="Marian Fornieles" userId="f8a9134027c43f0e" providerId="LiveId" clId="{22E90DB9-91FC-4CC0-AEE4-37546C488D5E}" dt="2021-02-12T14:21:41.602" v="533" actId="113"/>
        <pc:sldMkLst>
          <pc:docMk/>
          <pc:sldMk cId="1560246825" sldId="256"/>
        </pc:sldMkLst>
        <pc:spChg chg="mod">
          <ac:chgData name="Marian Fornieles" userId="f8a9134027c43f0e" providerId="LiveId" clId="{22E90DB9-91FC-4CC0-AEE4-37546C488D5E}" dt="2021-02-12T13:56:00.035" v="262" actId="962"/>
          <ac:spMkLst>
            <pc:docMk/>
            <pc:sldMk cId="1560246825" sldId="256"/>
            <ac:spMk id="22" creationId="{91A1C4A9-5BB5-4868-B28B-96AB45C60260}"/>
          </ac:spMkLst>
        </pc:spChg>
        <pc:spChg chg="mod">
          <ac:chgData name="Marian Fornieles" userId="f8a9134027c43f0e" providerId="LiveId" clId="{22E90DB9-91FC-4CC0-AEE4-37546C488D5E}" dt="2021-02-12T13:55:55.208" v="261" actId="962"/>
          <ac:spMkLst>
            <pc:docMk/>
            <pc:sldMk cId="1560246825" sldId="256"/>
            <ac:spMk id="23" creationId="{B8855B6D-425C-4183-BDCB-F1231AF4B38A}"/>
          </ac:spMkLst>
        </pc:spChg>
        <pc:spChg chg="mod">
          <ac:chgData name="Marian Fornieles" userId="f8a9134027c43f0e" providerId="LiveId" clId="{22E90DB9-91FC-4CC0-AEE4-37546C488D5E}" dt="2021-02-12T13:55:49.663" v="260" actId="962"/>
          <ac:spMkLst>
            <pc:docMk/>
            <pc:sldMk cId="1560246825" sldId="256"/>
            <ac:spMk id="24" creationId="{9516D4FF-B95B-406B-8BD0-54DADF48C79C}"/>
          </ac:spMkLst>
        </pc:spChg>
        <pc:spChg chg="mod">
          <ac:chgData name="Marian Fornieles" userId="f8a9134027c43f0e" providerId="LiveId" clId="{22E90DB9-91FC-4CC0-AEE4-37546C488D5E}" dt="2021-02-12T13:55:45.106" v="259" actId="962"/>
          <ac:spMkLst>
            <pc:docMk/>
            <pc:sldMk cId="1560246825" sldId="256"/>
            <ac:spMk id="25" creationId="{5A3B3BF8-6B1B-4D19-9C0F-DE55283719BF}"/>
          </ac:spMkLst>
        </pc:spChg>
        <pc:spChg chg="mod">
          <ac:chgData name="Marian Fornieles" userId="f8a9134027c43f0e" providerId="LiveId" clId="{22E90DB9-91FC-4CC0-AEE4-37546C488D5E}" dt="2021-02-12T13:55:40.204" v="258" actId="962"/>
          <ac:spMkLst>
            <pc:docMk/>
            <pc:sldMk cId="1560246825" sldId="256"/>
            <ac:spMk id="26" creationId="{C7305342-C494-4061-AD87-0B3F4FEEA876}"/>
          </ac:spMkLst>
        </pc:spChg>
        <pc:spChg chg="mod">
          <ac:chgData name="Marian Fornieles" userId="f8a9134027c43f0e" providerId="LiveId" clId="{22E90DB9-91FC-4CC0-AEE4-37546C488D5E}" dt="2021-02-12T13:55:35.623" v="257" actId="962"/>
          <ac:spMkLst>
            <pc:docMk/>
            <pc:sldMk cId="1560246825" sldId="256"/>
            <ac:spMk id="27" creationId="{9A46BE70-4613-4428-9F91-BD608838F3E5}"/>
          </ac:spMkLst>
        </pc:spChg>
        <pc:spChg chg="mod">
          <ac:chgData name="Marian Fornieles" userId="f8a9134027c43f0e" providerId="LiveId" clId="{22E90DB9-91FC-4CC0-AEE4-37546C488D5E}" dt="2021-02-12T13:55:27.494" v="256" actId="962"/>
          <ac:spMkLst>
            <pc:docMk/>
            <pc:sldMk cId="1560246825" sldId="256"/>
            <ac:spMk id="28" creationId="{C595DC50-DC95-480B-A9F0-1700B8E1D291}"/>
          </ac:spMkLst>
        </pc:spChg>
        <pc:spChg chg="mod">
          <ac:chgData name="Marian Fornieles" userId="f8a9134027c43f0e" providerId="LiveId" clId="{22E90DB9-91FC-4CC0-AEE4-37546C488D5E}" dt="2021-02-12T13:55:23.179" v="255" actId="962"/>
          <ac:spMkLst>
            <pc:docMk/>
            <pc:sldMk cId="1560246825" sldId="256"/>
            <ac:spMk id="29" creationId="{6255CCE0-74EF-4DED-B60F-02C77D08DE74}"/>
          </ac:spMkLst>
        </pc:spChg>
        <pc:spChg chg="mod">
          <ac:chgData name="Marian Fornieles" userId="f8a9134027c43f0e" providerId="LiveId" clId="{22E90DB9-91FC-4CC0-AEE4-37546C488D5E}" dt="2021-02-12T13:55:18.345" v="254" actId="962"/>
          <ac:spMkLst>
            <pc:docMk/>
            <pc:sldMk cId="1560246825" sldId="256"/>
            <ac:spMk id="30" creationId="{4BB92FD6-8ADD-4DDA-8CCA-5F07EA3AB16E}"/>
          </ac:spMkLst>
        </pc:spChg>
        <pc:spChg chg="add mod">
          <ac:chgData name="Marian Fornieles" userId="f8a9134027c43f0e" providerId="LiveId" clId="{22E90DB9-91FC-4CC0-AEE4-37546C488D5E}" dt="2021-02-12T14:17:00.599" v="395" actId="403"/>
          <ac:spMkLst>
            <pc:docMk/>
            <pc:sldMk cId="1560246825" sldId="256"/>
            <ac:spMk id="31" creationId="{FCD72EF5-6308-48C7-8103-FB9C58C01E69}"/>
          </ac:spMkLst>
        </pc:spChg>
        <pc:spChg chg="add mod">
          <ac:chgData name="Marian Fornieles" userId="f8a9134027c43f0e" providerId="LiveId" clId="{22E90DB9-91FC-4CC0-AEE4-37546C488D5E}" dt="2021-02-12T14:18:10.742" v="430" actId="255"/>
          <ac:spMkLst>
            <pc:docMk/>
            <pc:sldMk cId="1560246825" sldId="256"/>
            <ac:spMk id="32" creationId="{CB03C39D-FA2F-4AC1-9E88-366CC212E393}"/>
          </ac:spMkLst>
        </pc:spChg>
        <pc:spChg chg="add mod">
          <ac:chgData name="Marian Fornieles" userId="f8a9134027c43f0e" providerId="LiveId" clId="{22E90DB9-91FC-4CC0-AEE4-37546C488D5E}" dt="2021-02-12T14:16:29.364" v="377" actId="403"/>
          <ac:spMkLst>
            <pc:docMk/>
            <pc:sldMk cId="1560246825" sldId="256"/>
            <ac:spMk id="33" creationId="{B0FE0B88-3128-424B-9AEA-0C7E35B1B43D}"/>
          </ac:spMkLst>
        </pc:spChg>
        <pc:spChg chg="add mod">
          <ac:chgData name="Marian Fornieles" userId="f8a9134027c43f0e" providerId="LiveId" clId="{22E90DB9-91FC-4CC0-AEE4-37546C488D5E}" dt="2021-02-12T14:17:20.705" v="408" actId="403"/>
          <ac:spMkLst>
            <pc:docMk/>
            <pc:sldMk cId="1560246825" sldId="256"/>
            <ac:spMk id="34" creationId="{D114FDEF-CDF8-4C39-B44A-7E0F2C6E1BD7}"/>
          </ac:spMkLst>
        </pc:spChg>
        <pc:spChg chg="add mod">
          <ac:chgData name="Marian Fornieles" userId="f8a9134027c43f0e" providerId="LiveId" clId="{22E90DB9-91FC-4CC0-AEE4-37546C488D5E}" dt="2021-02-12T14:17:31.743" v="413" actId="255"/>
          <ac:spMkLst>
            <pc:docMk/>
            <pc:sldMk cId="1560246825" sldId="256"/>
            <ac:spMk id="35" creationId="{BBBEB068-F4C5-4D86-8481-37B218B174F3}"/>
          </ac:spMkLst>
        </pc:spChg>
        <pc:spChg chg="add mod">
          <ac:chgData name="Marian Fornieles" userId="f8a9134027c43f0e" providerId="LiveId" clId="{22E90DB9-91FC-4CC0-AEE4-37546C488D5E}" dt="2021-02-12T14:17:43.295" v="418" actId="255"/>
          <ac:spMkLst>
            <pc:docMk/>
            <pc:sldMk cId="1560246825" sldId="256"/>
            <ac:spMk id="36" creationId="{4C011B8A-718C-4E00-9E4A-AFBD3D025B9E}"/>
          </ac:spMkLst>
        </pc:spChg>
        <pc:spChg chg="add mod">
          <ac:chgData name="Marian Fornieles" userId="f8a9134027c43f0e" providerId="LiveId" clId="{22E90DB9-91FC-4CC0-AEE4-37546C488D5E}" dt="2021-02-12T14:17:53.998" v="423" actId="255"/>
          <ac:spMkLst>
            <pc:docMk/>
            <pc:sldMk cId="1560246825" sldId="256"/>
            <ac:spMk id="37" creationId="{E162A5EB-2A37-4D8A-A95E-261B01CED42C}"/>
          </ac:spMkLst>
        </pc:spChg>
        <pc:spChg chg="add mod">
          <ac:chgData name="Marian Fornieles" userId="f8a9134027c43f0e" providerId="LiveId" clId="{22E90DB9-91FC-4CC0-AEE4-37546C488D5E}" dt="2021-02-12T14:18:49.934" v="451" actId="255"/>
          <ac:spMkLst>
            <pc:docMk/>
            <pc:sldMk cId="1560246825" sldId="256"/>
            <ac:spMk id="38" creationId="{69070CAB-71D6-4971-9A85-65EA3179A6B6}"/>
          </ac:spMkLst>
        </pc:spChg>
        <pc:spChg chg="add mod">
          <ac:chgData name="Marian Fornieles" userId="f8a9134027c43f0e" providerId="LiveId" clId="{22E90DB9-91FC-4CC0-AEE4-37546C488D5E}" dt="2021-02-12T14:19:02.476" v="456" actId="255"/>
          <ac:spMkLst>
            <pc:docMk/>
            <pc:sldMk cId="1560246825" sldId="256"/>
            <ac:spMk id="39" creationId="{6CFCE8A9-6F8E-4080-8DDB-0B55541880BB}"/>
          </ac:spMkLst>
        </pc:spChg>
        <pc:spChg chg="add mod">
          <ac:chgData name="Marian Fornieles" userId="f8a9134027c43f0e" providerId="LiveId" clId="{22E90DB9-91FC-4CC0-AEE4-37546C488D5E}" dt="2021-02-12T14:19:12.230" v="461" actId="255"/>
          <ac:spMkLst>
            <pc:docMk/>
            <pc:sldMk cId="1560246825" sldId="256"/>
            <ac:spMk id="40" creationId="{5F88BACB-D7ED-4CF6-98AB-FADC70D06656}"/>
          </ac:spMkLst>
        </pc:spChg>
        <pc:spChg chg="add mod">
          <ac:chgData name="Marian Fornieles" userId="f8a9134027c43f0e" providerId="LiveId" clId="{22E90DB9-91FC-4CC0-AEE4-37546C488D5E}" dt="2021-02-12T14:19:22.726" v="466" actId="255"/>
          <ac:spMkLst>
            <pc:docMk/>
            <pc:sldMk cId="1560246825" sldId="256"/>
            <ac:spMk id="41" creationId="{E71B4C47-AF6F-4FE1-B21C-E987CF714181}"/>
          </ac:spMkLst>
        </pc:spChg>
        <pc:spChg chg="add mod">
          <ac:chgData name="Marian Fornieles" userId="f8a9134027c43f0e" providerId="LiveId" clId="{22E90DB9-91FC-4CC0-AEE4-37546C488D5E}" dt="2021-02-12T14:19:50.141" v="480" actId="255"/>
          <ac:spMkLst>
            <pc:docMk/>
            <pc:sldMk cId="1560246825" sldId="256"/>
            <ac:spMk id="42" creationId="{EC5741CF-5517-437C-BC38-4C2FD6E56776}"/>
          </ac:spMkLst>
        </pc:spChg>
        <pc:spChg chg="add mod">
          <ac:chgData name="Marian Fornieles" userId="f8a9134027c43f0e" providerId="LiveId" clId="{22E90DB9-91FC-4CC0-AEE4-37546C488D5E}" dt="2021-02-12T14:19:59.330" v="485" actId="255"/>
          <ac:spMkLst>
            <pc:docMk/>
            <pc:sldMk cId="1560246825" sldId="256"/>
            <ac:spMk id="43" creationId="{D91FBF53-F5B0-49EF-BDF3-680107B492D9}"/>
          </ac:spMkLst>
        </pc:spChg>
        <pc:spChg chg="add mod">
          <ac:chgData name="Marian Fornieles" userId="f8a9134027c43f0e" providerId="LiveId" clId="{22E90DB9-91FC-4CC0-AEE4-37546C488D5E}" dt="2021-02-12T14:20:11.131" v="490" actId="255"/>
          <ac:spMkLst>
            <pc:docMk/>
            <pc:sldMk cId="1560246825" sldId="256"/>
            <ac:spMk id="44" creationId="{5B126A8B-259F-4231-896D-0DDB186FEFA8}"/>
          </ac:spMkLst>
        </pc:spChg>
        <pc:spChg chg="add mod">
          <ac:chgData name="Marian Fornieles" userId="f8a9134027c43f0e" providerId="LiveId" clId="{22E90DB9-91FC-4CC0-AEE4-37546C488D5E}" dt="2021-02-12T14:20:20.205" v="495" actId="255"/>
          <ac:spMkLst>
            <pc:docMk/>
            <pc:sldMk cId="1560246825" sldId="256"/>
            <ac:spMk id="45" creationId="{026ECE9E-C405-4C3F-A44A-A6818DF8C942}"/>
          </ac:spMkLst>
        </pc:spChg>
        <pc:spChg chg="add mod">
          <ac:chgData name="Marian Fornieles" userId="f8a9134027c43f0e" providerId="LiveId" clId="{22E90DB9-91FC-4CC0-AEE4-37546C488D5E}" dt="2021-02-12T14:20:28.779" v="500" actId="255"/>
          <ac:spMkLst>
            <pc:docMk/>
            <pc:sldMk cId="1560246825" sldId="256"/>
            <ac:spMk id="46" creationId="{6F429B88-0E04-49E2-97CC-2D28624C6E3F}"/>
          </ac:spMkLst>
        </pc:spChg>
        <pc:spChg chg="add mod">
          <ac:chgData name="Marian Fornieles" userId="f8a9134027c43f0e" providerId="LiveId" clId="{22E90DB9-91FC-4CC0-AEE4-37546C488D5E}" dt="2021-02-12T14:18:41.510" v="447" actId="20577"/>
          <ac:spMkLst>
            <pc:docMk/>
            <pc:sldMk cId="1560246825" sldId="256"/>
            <ac:spMk id="47" creationId="{9D820AF5-3D12-42A5-AF28-E8D3B6331F21}"/>
          </ac:spMkLst>
        </pc:spChg>
        <pc:spChg chg="add mod">
          <ac:chgData name="Marian Fornieles" userId="f8a9134027c43f0e" providerId="LiveId" clId="{22E90DB9-91FC-4CC0-AEE4-37546C488D5E}" dt="2021-02-12T14:19:41.490" v="475" actId="255"/>
          <ac:spMkLst>
            <pc:docMk/>
            <pc:sldMk cId="1560246825" sldId="256"/>
            <ac:spMk id="48" creationId="{68E94F2E-F036-44FB-8C61-18147D86F704}"/>
          </ac:spMkLst>
        </pc:spChg>
        <pc:spChg chg="add mod">
          <ac:chgData name="Marian Fornieles" userId="f8a9134027c43f0e" providerId="LiveId" clId="{22E90DB9-91FC-4CC0-AEE4-37546C488D5E}" dt="2021-02-12T14:21:41.602" v="533" actId="113"/>
          <ac:spMkLst>
            <pc:docMk/>
            <pc:sldMk cId="1560246825" sldId="256"/>
            <ac:spMk id="49" creationId="{420083E4-C67E-4AC9-960D-D00EBC9307F7}"/>
          </ac:spMkLst>
        </pc:spChg>
        <pc:picChg chg="mod">
          <ac:chgData name="Marian Fornieles" userId="f8a9134027c43f0e" providerId="LiveId" clId="{22E90DB9-91FC-4CC0-AEE4-37546C488D5E}" dt="2021-02-12T13:57:49.325" v="272" actId="962"/>
          <ac:picMkLst>
            <pc:docMk/>
            <pc:sldMk cId="1560246825" sldId="256"/>
            <ac:picMk id="5" creationId="{8F5CE5C0-FAA6-4406-BE43-B21987CF922E}"/>
          </ac:picMkLst>
        </pc:picChg>
        <pc:picChg chg="mod">
          <ac:chgData name="Marian Fornieles" userId="f8a9134027c43f0e" providerId="LiveId" clId="{22E90DB9-91FC-4CC0-AEE4-37546C488D5E}" dt="2021-02-12T13:57:33.280" v="271" actId="962"/>
          <ac:picMkLst>
            <pc:docMk/>
            <pc:sldMk cId="1560246825" sldId="256"/>
            <ac:picMk id="7" creationId="{5A17A4AC-470B-46A7-A687-E8DB252413E0}"/>
          </ac:picMkLst>
        </pc:picChg>
        <pc:picChg chg="mod">
          <ac:chgData name="Marian Fornieles" userId="f8a9134027c43f0e" providerId="LiveId" clId="{22E90DB9-91FC-4CC0-AEE4-37546C488D5E}" dt="2021-02-12T13:57:24.491" v="270" actId="962"/>
          <ac:picMkLst>
            <pc:docMk/>
            <pc:sldMk cId="1560246825" sldId="256"/>
            <ac:picMk id="9" creationId="{AC0C5692-53FD-4761-B37C-1984490C2BA1}"/>
          </ac:picMkLst>
        </pc:picChg>
        <pc:picChg chg="mod">
          <ac:chgData name="Marian Fornieles" userId="f8a9134027c43f0e" providerId="LiveId" clId="{22E90DB9-91FC-4CC0-AEE4-37546C488D5E}" dt="2021-02-12T13:57:14.147" v="269" actId="962"/>
          <ac:picMkLst>
            <pc:docMk/>
            <pc:sldMk cId="1560246825" sldId="256"/>
            <ac:picMk id="11" creationId="{7CE476EF-3C6C-4A20-B6A5-CB843A2D7C69}"/>
          </ac:picMkLst>
        </pc:picChg>
        <pc:picChg chg="mod">
          <ac:chgData name="Marian Fornieles" userId="f8a9134027c43f0e" providerId="LiveId" clId="{22E90DB9-91FC-4CC0-AEE4-37546C488D5E}" dt="2021-02-12T13:57:06.049" v="268" actId="962"/>
          <ac:picMkLst>
            <pc:docMk/>
            <pc:sldMk cId="1560246825" sldId="256"/>
            <ac:picMk id="13" creationId="{5CBBF6C4-7627-4D83-BEA9-B31FB0C7BD27}"/>
          </ac:picMkLst>
        </pc:picChg>
        <pc:picChg chg="mod">
          <ac:chgData name="Marian Fornieles" userId="f8a9134027c43f0e" providerId="LiveId" clId="{22E90DB9-91FC-4CC0-AEE4-37546C488D5E}" dt="2021-02-12T13:57:01.240" v="267" actId="962"/>
          <ac:picMkLst>
            <pc:docMk/>
            <pc:sldMk cId="1560246825" sldId="256"/>
            <ac:picMk id="15" creationId="{F461195B-AD5D-464C-A308-7D56CF4BC010}"/>
          </ac:picMkLst>
        </pc:picChg>
        <pc:picChg chg="mod">
          <ac:chgData name="Marian Fornieles" userId="f8a9134027c43f0e" providerId="LiveId" clId="{22E90DB9-91FC-4CC0-AEE4-37546C488D5E}" dt="2021-02-12T13:56:54.936" v="266" actId="962"/>
          <ac:picMkLst>
            <pc:docMk/>
            <pc:sldMk cId="1560246825" sldId="256"/>
            <ac:picMk id="17" creationId="{4F14E5D1-1178-4B3D-A0BD-94596FE54888}"/>
          </ac:picMkLst>
        </pc:picChg>
        <pc:picChg chg="mod">
          <ac:chgData name="Marian Fornieles" userId="f8a9134027c43f0e" providerId="LiveId" clId="{22E90DB9-91FC-4CC0-AEE4-37546C488D5E}" dt="2021-02-12T13:56:19.254" v="264" actId="962"/>
          <ac:picMkLst>
            <pc:docMk/>
            <pc:sldMk cId="1560246825" sldId="256"/>
            <ac:picMk id="19" creationId="{1F57364D-A157-4301-96FE-2630A6C8AA16}"/>
          </ac:picMkLst>
        </pc:picChg>
        <pc:picChg chg="mod">
          <ac:chgData name="Marian Fornieles" userId="f8a9134027c43f0e" providerId="LiveId" clId="{22E90DB9-91FC-4CC0-AEE4-37546C488D5E}" dt="2021-02-12T13:56:08.849" v="263" actId="962"/>
          <ac:picMkLst>
            <pc:docMk/>
            <pc:sldMk cId="1560246825" sldId="256"/>
            <ac:picMk id="21" creationId="{E7A06455-B491-42D5-97C7-267414A9A3C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257B2E-2DCE-4ECD-A3CE-37831D948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E3C4D75-6304-4B73-9818-284DED7B3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9E2ED-041C-4DAF-9513-5A8A9D779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815570-2DC9-4FFB-84B0-6EAA8954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228887-AD9A-4B81-865B-09958C951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23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D301B2-3010-42D9-83BD-828B363E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FBEE81-23D6-494B-B560-5A461CFB3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29E717-F11C-444B-9221-40F056831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EBFE5E-22A3-4017-818F-1B921835D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3CA08E-3E9A-4B7E-8863-125E2892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05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86B319-7B2B-401A-A2BD-8530F3D43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E4ED60-8BA9-4400-A398-7B565E8E2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7E8082-3382-4632-8BF5-9F436711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149D62-8829-40EE-BC07-48971B028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42C07C-DDC3-4AC8-893C-3BCCF13F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35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6C04C-AC35-4A36-A0D6-C0D13A100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115F90-EAE9-4D47-A714-1E45E8EDA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E66AFE-1BD4-440E-AF50-A3B7EC4F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C2165A-122A-4E07-B0E8-8FF4FFAC5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24D917-EA4E-47ED-A41D-4575567D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63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28332-0D54-43E6-9EFB-147DC4549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5B7AA6-0B3F-44AA-9225-74BCA293A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FE6D4-F4DE-467A-8E60-A5D6F80B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BFE01-8B54-4E2D-AA81-DB68FF4A0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0EF458-C8E7-4666-8CAE-898A5F7F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2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469014-81EA-404A-AD6F-AE06F178A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B3D8D7-A951-4A02-B382-B844F84C0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BBD645-C43E-4322-8AD1-D7A4E46AA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D09754-12C6-48DE-9C8D-238FF8407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257BDC-0B11-41F9-9A18-36866945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4398A-E844-4404-879B-9F4AF5B5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88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185005-940B-4705-A16C-4101E692C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E44014-DEDF-4266-917E-E6F53B0C7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9E3043-4623-48F2-9028-D67262AB9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A27F09-B0F2-4633-A17A-D4DB318EB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EE38304-7218-44D7-A5AD-643E966D3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998A61-441F-4869-8066-DB06D603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02C361-5CC6-41C6-B888-ED1C0E2E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88CCC8-C693-46ED-8EB9-D2B470D40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55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674E3-ADAD-4A1A-A3FA-DBEB8D5D4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BC52846-DE27-4682-9372-D2EF94D9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393D45-56C6-4811-A65F-531E450C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6DCAA22-01F0-427E-A696-F613D0094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34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1BECC4-5F06-4F6A-B076-5976F4834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B73035-F8EE-4DC0-A66A-F349432D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3D0A99-3B8A-4FE1-A09F-68A37D33B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45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03050-5A92-46BB-A446-59C2B02F5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13FCDB-932B-4D0C-9037-45CC89FA7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0AE307A-66E1-426C-9A75-5149EE602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F7C4A0-C219-4FB4-8EBB-0CFCD479F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F68806-F493-4F2B-B0B2-D6C7B7E3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7B2411-2929-4556-9378-EE7C2A282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18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C708C-5896-452F-BC38-7564FF5E2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A9AE09-D9AB-42E3-B464-EA90110A1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6863321-F6ED-4E4E-BD37-F420BB422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E6B31D-67C0-453A-956F-FEA79DA96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A3425B-1EDC-4C7C-9341-6745D715A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A3E563-190C-4215-8908-A6CE7EC8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041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ADC4D40-F145-4116-B219-6A0F385DB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BC9942-8195-4313-ADCE-826DCABB3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DAAC8-E8DB-4815-A0E5-49472309B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EFEC-24D3-483F-80DC-3F7227E63C88}" type="datetimeFigureOut">
              <a:rPr lang="es-ES" smtClean="0"/>
              <a:t>12/02/2021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DF0DB2-6283-408D-8BC5-034330427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286F9A-A749-42E2-B6A3-7631F80339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4B27-A82A-45B2-A429-EE15FCDBF85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071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 AND" descr="Imagen que contiene Sitio web&#10;&#10;Descripción generada automáticamente">
            <a:extLst>
              <a:ext uri="{FF2B5EF4-FFF2-40B4-BE49-F238E27FC236}">
                <a16:creationId xmlns:a16="http://schemas.microsoft.com/office/drawing/2014/main" id="{8F5CE5C0-FAA6-4406-BE43-B21987CF92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588" y="2227898"/>
            <a:ext cx="1440000" cy="957600"/>
          </a:xfrm>
          <a:prstGeom prst="rect">
            <a:avLst/>
          </a:prstGeom>
        </p:spPr>
      </p:pic>
      <p:pic>
        <p:nvPicPr>
          <p:cNvPr id="7" name="BAN ALM" descr="Logotipo&#10;&#10;Descripción generada automáticamente">
            <a:extLst>
              <a:ext uri="{FF2B5EF4-FFF2-40B4-BE49-F238E27FC236}">
                <a16:creationId xmlns:a16="http://schemas.microsoft.com/office/drawing/2014/main" id="{5A17A4AC-470B-46A7-A687-E8DB252413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159" y="3648432"/>
            <a:ext cx="1440000" cy="108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BAN HUE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AC0C5692-53FD-4761-B37C-1984490C2B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017" y="2224574"/>
            <a:ext cx="1440000" cy="1080000"/>
          </a:xfrm>
          <a:prstGeom prst="rect">
            <a:avLst/>
          </a:prstGeom>
        </p:spPr>
      </p:pic>
      <p:pic>
        <p:nvPicPr>
          <p:cNvPr id="11" name="BAN COR" descr="Imagen que contiene Texto&#10;&#10;Descripción generada automáticamente">
            <a:extLst>
              <a:ext uri="{FF2B5EF4-FFF2-40B4-BE49-F238E27FC236}">
                <a16:creationId xmlns:a16="http://schemas.microsoft.com/office/drawing/2014/main" id="{7CE476EF-3C6C-4A20-B6A5-CB843A2D7C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30" y="3648432"/>
            <a:ext cx="1440000" cy="1080000"/>
          </a:xfrm>
          <a:prstGeom prst="rect">
            <a:avLst/>
          </a:prstGeom>
        </p:spPr>
      </p:pic>
      <p:pic>
        <p:nvPicPr>
          <p:cNvPr id="13" name="BAN GRA" descr="Un dibujo animado con letras&#10;&#10;Descripción generada automáticamente con confianza media">
            <a:extLst>
              <a:ext uri="{FF2B5EF4-FFF2-40B4-BE49-F238E27FC236}">
                <a16:creationId xmlns:a16="http://schemas.microsoft.com/office/drawing/2014/main" id="{5CBBF6C4-7627-4D83-BEA9-B31FB0C7BD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01" y="3648432"/>
            <a:ext cx="1440000" cy="1080000"/>
          </a:xfrm>
          <a:prstGeom prst="rect">
            <a:avLst/>
          </a:prstGeom>
        </p:spPr>
      </p:pic>
      <p:pic>
        <p:nvPicPr>
          <p:cNvPr id="15" name="BAN CADIZ" descr="Icono&#10;&#10;Descripción generada automáticamente">
            <a:extLst>
              <a:ext uri="{FF2B5EF4-FFF2-40B4-BE49-F238E27FC236}">
                <a16:creationId xmlns:a16="http://schemas.microsoft.com/office/drawing/2014/main" id="{F461195B-AD5D-464C-A308-7D56CF4BC01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01" y="5074383"/>
            <a:ext cx="1440000" cy="108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7" name="BAN JAEN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4F14E5D1-1178-4B3D-A0BD-94596FE5488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730" y="5074383"/>
            <a:ext cx="1440000" cy="1080000"/>
          </a:xfrm>
          <a:prstGeom prst="rect">
            <a:avLst/>
          </a:prstGeom>
        </p:spPr>
      </p:pic>
      <p:pic>
        <p:nvPicPr>
          <p:cNvPr id="19" name="BAN MAL" descr="Imagen que contiene dibujo, camiseta&#10;&#10;Descripción generada automáticamente">
            <a:extLst>
              <a:ext uri="{FF2B5EF4-FFF2-40B4-BE49-F238E27FC236}">
                <a16:creationId xmlns:a16="http://schemas.microsoft.com/office/drawing/2014/main" id="{1F57364D-A157-4301-96FE-2630A6C8AA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1446" y="3648432"/>
            <a:ext cx="1440000" cy="1080000"/>
          </a:xfrm>
          <a:prstGeom prst="rect">
            <a:avLst/>
          </a:prstGeom>
        </p:spPr>
      </p:pic>
      <p:pic>
        <p:nvPicPr>
          <p:cNvPr id="21" name="BAN SEV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7A06455-B491-42D5-97C7-267414A9A3C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588" y="5074383"/>
            <a:ext cx="1440000" cy="1080000"/>
          </a:xfrm>
          <a:prstGeom prst="rect">
            <a:avLst/>
          </a:prstGeom>
        </p:spPr>
      </p:pic>
      <p:sp>
        <p:nvSpPr>
          <p:cNvPr id="22" name="CORDOBA">
            <a:extLst>
              <a:ext uri="{FF2B5EF4-FFF2-40B4-BE49-F238E27FC236}">
                <a16:creationId xmlns:a16="http://schemas.microsoft.com/office/drawing/2014/main" id="{91A1C4A9-5BB5-4868-B28B-96AB45C60260}"/>
              </a:ext>
            </a:extLst>
          </p:cNvPr>
          <p:cNvSpPr/>
          <p:nvPr/>
        </p:nvSpPr>
        <p:spPr>
          <a:xfrm>
            <a:off x="4319159" y="5074383"/>
            <a:ext cx="1440000" cy="108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CÓRDOBA</a:t>
            </a:r>
          </a:p>
        </p:txBody>
      </p:sp>
      <p:sp>
        <p:nvSpPr>
          <p:cNvPr id="23" name="ANDALUCIA">
            <a:extLst>
              <a:ext uri="{FF2B5EF4-FFF2-40B4-BE49-F238E27FC236}">
                <a16:creationId xmlns:a16="http://schemas.microsoft.com/office/drawing/2014/main" id="{B8855B6D-425C-4183-BDCB-F1231AF4B38A}"/>
              </a:ext>
            </a:extLst>
          </p:cNvPr>
          <p:cNvSpPr/>
          <p:nvPr/>
        </p:nvSpPr>
        <p:spPr>
          <a:xfrm>
            <a:off x="10161446" y="5074383"/>
            <a:ext cx="1440000" cy="108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ANDALUCÍA</a:t>
            </a:r>
          </a:p>
        </p:txBody>
      </p:sp>
      <p:sp>
        <p:nvSpPr>
          <p:cNvPr id="24" name="CADIZ">
            <a:extLst>
              <a:ext uri="{FF2B5EF4-FFF2-40B4-BE49-F238E27FC236}">
                <a16:creationId xmlns:a16="http://schemas.microsoft.com/office/drawing/2014/main" id="{9516D4FF-B95B-406B-8BD0-54DADF48C79C}"/>
              </a:ext>
            </a:extLst>
          </p:cNvPr>
          <p:cNvSpPr/>
          <p:nvPr/>
        </p:nvSpPr>
        <p:spPr>
          <a:xfrm>
            <a:off x="6266588" y="3648432"/>
            <a:ext cx="1440000" cy="108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CÁDIZ</a:t>
            </a:r>
          </a:p>
        </p:txBody>
      </p:sp>
      <p:sp>
        <p:nvSpPr>
          <p:cNvPr id="25" name="HUELVA">
            <a:extLst>
              <a:ext uri="{FF2B5EF4-FFF2-40B4-BE49-F238E27FC236}">
                <a16:creationId xmlns:a16="http://schemas.microsoft.com/office/drawing/2014/main" id="{5A3B3BF8-6B1B-4D19-9C0F-DE55283719BF}"/>
              </a:ext>
            </a:extLst>
          </p:cNvPr>
          <p:cNvSpPr/>
          <p:nvPr/>
        </p:nvSpPr>
        <p:spPr>
          <a:xfrm>
            <a:off x="4319159" y="2224574"/>
            <a:ext cx="1440000" cy="108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HUELVA</a:t>
            </a:r>
          </a:p>
        </p:txBody>
      </p:sp>
      <p:sp>
        <p:nvSpPr>
          <p:cNvPr id="26" name="JAEN">
            <a:extLst>
              <a:ext uri="{FF2B5EF4-FFF2-40B4-BE49-F238E27FC236}">
                <a16:creationId xmlns:a16="http://schemas.microsoft.com/office/drawing/2014/main" id="{C7305342-C494-4061-AD87-0B3F4FEEA876}"/>
              </a:ext>
            </a:extLst>
          </p:cNvPr>
          <p:cNvSpPr/>
          <p:nvPr/>
        </p:nvSpPr>
        <p:spPr>
          <a:xfrm>
            <a:off x="8214017" y="5074383"/>
            <a:ext cx="1440000" cy="108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JAÉN</a:t>
            </a:r>
          </a:p>
        </p:txBody>
      </p:sp>
      <p:sp>
        <p:nvSpPr>
          <p:cNvPr id="27" name="SEVILLA">
            <a:extLst>
              <a:ext uri="{FF2B5EF4-FFF2-40B4-BE49-F238E27FC236}">
                <a16:creationId xmlns:a16="http://schemas.microsoft.com/office/drawing/2014/main" id="{9A46BE70-4613-4428-9F91-BD608838F3E5}"/>
              </a:ext>
            </a:extLst>
          </p:cNvPr>
          <p:cNvSpPr/>
          <p:nvPr/>
        </p:nvSpPr>
        <p:spPr>
          <a:xfrm>
            <a:off x="8214017" y="3648432"/>
            <a:ext cx="1440000" cy="108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SEVILLA</a:t>
            </a:r>
          </a:p>
        </p:txBody>
      </p:sp>
      <p:sp>
        <p:nvSpPr>
          <p:cNvPr id="28" name="MALAGA">
            <a:extLst>
              <a:ext uri="{FF2B5EF4-FFF2-40B4-BE49-F238E27FC236}">
                <a16:creationId xmlns:a16="http://schemas.microsoft.com/office/drawing/2014/main" id="{C595DC50-DC95-480B-A9F0-1700B8E1D291}"/>
              </a:ext>
            </a:extLst>
          </p:cNvPr>
          <p:cNvSpPr/>
          <p:nvPr/>
        </p:nvSpPr>
        <p:spPr>
          <a:xfrm>
            <a:off x="10161446" y="2224574"/>
            <a:ext cx="1440000" cy="108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MÁLAGA</a:t>
            </a:r>
          </a:p>
        </p:txBody>
      </p:sp>
      <p:sp>
        <p:nvSpPr>
          <p:cNvPr id="29" name="GRANADA">
            <a:extLst>
              <a:ext uri="{FF2B5EF4-FFF2-40B4-BE49-F238E27FC236}">
                <a16:creationId xmlns:a16="http://schemas.microsoft.com/office/drawing/2014/main" id="{6255CCE0-74EF-4DED-B60F-02C77D08DE74}"/>
              </a:ext>
            </a:extLst>
          </p:cNvPr>
          <p:cNvSpPr/>
          <p:nvPr/>
        </p:nvSpPr>
        <p:spPr>
          <a:xfrm>
            <a:off x="2371730" y="2224574"/>
            <a:ext cx="1440000" cy="108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GRANADA</a:t>
            </a:r>
          </a:p>
        </p:txBody>
      </p:sp>
      <p:sp>
        <p:nvSpPr>
          <p:cNvPr id="30" name="ALMERIA">
            <a:extLst>
              <a:ext uri="{FF2B5EF4-FFF2-40B4-BE49-F238E27FC236}">
                <a16:creationId xmlns:a16="http://schemas.microsoft.com/office/drawing/2014/main" id="{4BB92FD6-8ADD-4DDA-8CCA-5F07EA3AB16E}"/>
              </a:ext>
            </a:extLst>
          </p:cNvPr>
          <p:cNvSpPr/>
          <p:nvPr/>
        </p:nvSpPr>
        <p:spPr>
          <a:xfrm>
            <a:off x="424301" y="2224574"/>
            <a:ext cx="1440000" cy="1080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ALMERÍA</a:t>
            </a:r>
          </a:p>
        </p:txBody>
      </p:sp>
      <p:sp>
        <p:nvSpPr>
          <p:cNvPr id="31" name="TAPA A1">
            <a:extLst>
              <a:ext uri="{FF2B5EF4-FFF2-40B4-BE49-F238E27FC236}">
                <a16:creationId xmlns:a16="http://schemas.microsoft.com/office/drawing/2014/main" id="{FCD72EF5-6308-48C7-8103-FB9C58C01E69}"/>
              </a:ext>
            </a:extLst>
          </p:cNvPr>
          <p:cNvSpPr/>
          <p:nvPr/>
        </p:nvSpPr>
        <p:spPr>
          <a:xfrm>
            <a:off x="394856" y="2203792"/>
            <a:ext cx="1477042" cy="111157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A1</a:t>
            </a:r>
          </a:p>
        </p:txBody>
      </p:sp>
      <p:sp>
        <p:nvSpPr>
          <p:cNvPr id="32" name="TAPA B1">
            <a:extLst>
              <a:ext uri="{FF2B5EF4-FFF2-40B4-BE49-F238E27FC236}">
                <a16:creationId xmlns:a16="http://schemas.microsoft.com/office/drawing/2014/main" id="{CB03C39D-FA2F-4AC1-9E88-366CC212E393}"/>
              </a:ext>
            </a:extLst>
          </p:cNvPr>
          <p:cNvSpPr/>
          <p:nvPr/>
        </p:nvSpPr>
        <p:spPr>
          <a:xfrm>
            <a:off x="390321" y="3616862"/>
            <a:ext cx="1477042" cy="111157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B1</a:t>
            </a:r>
          </a:p>
        </p:txBody>
      </p:sp>
      <p:sp>
        <p:nvSpPr>
          <p:cNvPr id="33" name="TAPA A2">
            <a:extLst>
              <a:ext uri="{FF2B5EF4-FFF2-40B4-BE49-F238E27FC236}">
                <a16:creationId xmlns:a16="http://schemas.microsoft.com/office/drawing/2014/main" id="{B0FE0B88-3128-424B-9AEA-0C7E35B1B43D}"/>
              </a:ext>
            </a:extLst>
          </p:cNvPr>
          <p:cNvSpPr/>
          <p:nvPr/>
        </p:nvSpPr>
        <p:spPr>
          <a:xfrm>
            <a:off x="2362849" y="2203791"/>
            <a:ext cx="1447596" cy="111156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A2</a:t>
            </a:r>
          </a:p>
        </p:txBody>
      </p:sp>
      <p:sp>
        <p:nvSpPr>
          <p:cNvPr id="34" name="TAPA A3">
            <a:extLst>
              <a:ext uri="{FF2B5EF4-FFF2-40B4-BE49-F238E27FC236}">
                <a16:creationId xmlns:a16="http://schemas.microsoft.com/office/drawing/2014/main" id="{D114FDEF-CDF8-4C39-B44A-7E0F2C6E1BD7}"/>
              </a:ext>
            </a:extLst>
          </p:cNvPr>
          <p:cNvSpPr/>
          <p:nvPr/>
        </p:nvSpPr>
        <p:spPr>
          <a:xfrm>
            <a:off x="4282117" y="2203791"/>
            <a:ext cx="1477042" cy="1118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A3</a:t>
            </a:r>
          </a:p>
        </p:txBody>
      </p:sp>
      <p:sp>
        <p:nvSpPr>
          <p:cNvPr id="35" name="TAPA A4">
            <a:extLst>
              <a:ext uri="{FF2B5EF4-FFF2-40B4-BE49-F238E27FC236}">
                <a16:creationId xmlns:a16="http://schemas.microsoft.com/office/drawing/2014/main" id="{BBBEB068-F4C5-4D86-8481-37B218B174F3}"/>
              </a:ext>
            </a:extLst>
          </p:cNvPr>
          <p:cNvSpPr/>
          <p:nvPr/>
        </p:nvSpPr>
        <p:spPr>
          <a:xfrm>
            <a:off x="6220664" y="2203791"/>
            <a:ext cx="1477043" cy="112685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A4</a:t>
            </a:r>
          </a:p>
        </p:txBody>
      </p:sp>
      <p:sp>
        <p:nvSpPr>
          <p:cNvPr id="36" name="TAPA A5">
            <a:extLst>
              <a:ext uri="{FF2B5EF4-FFF2-40B4-BE49-F238E27FC236}">
                <a16:creationId xmlns:a16="http://schemas.microsoft.com/office/drawing/2014/main" id="{4C011B8A-718C-4E00-9E4A-AFBD3D025B9E}"/>
              </a:ext>
            </a:extLst>
          </p:cNvPr>
          <p:cNvSpPr/>
          <p:nvPr/>
        </p:nvSpPr>
        <p:spPr>
          <a:xfrm>
            <a:off x="8159212" y="2209599"/>
            <a:ext cx="1496585" cy="1092881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A5</a:t>
            </a:r>
          </a:p>
        </p:txBody>
      </p:sp>
      <p:sp>
        <p:nvSpPr>
          <p:cNvPr id="37" name="TAPA A6">
            <a:extLst>
              <a:ext uri="{FF2B5EF4-FFF2-40B4-BE49-F238E27FC236}">
                <a16:creationId xmlns:a16="http://schemas.microsoft.com/office/drawing/2014/main" id="{E162A5EB-2A37-4D8A-A95E-261B01CED42C}"/>
              </a:ext>
            </a:extLst>
          </p:cNvPr>
          <p:cNvSpPr/>
          <p:nvPr/>
        </p:nvSpPr>
        <p:spPr>
          <a:xfrm>
            <a:off x="10103576" y="2203792"/>
            <a:ext cx="1496585" cy="1118012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A6</a:t>
            </a:r>
          </a:p>
        </p:txBody>
      </p:sp>
      <p:sp>
        <p:nvSpPr>
          <p:cNvPr id="38" name="TAPA B3">
            <a:extLst>
              <a:ext uri="{FF2B5EF4-FFF2-40B4-BE49-F238E27FC236}">
                <a16:creationId xmlns:a16="http://schemas.microsoft.com/office/drawing/2014/main" id="{69070CAB-71D6-4971-9A85-65EA3179A6B6}"/>
              </a:ext>
            </a:extLst>
          </p:cNvPr>
          <p:cNvSpPr/>
          <p:nvPr/>
        </p:nvSpPr>
        <p:spPr>
          <a:xfrm>
            <a:off x="4218709" y="3604853"/>
            <a:ext cx="1540450" cy="1118185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B3</a:t>
            </a:r>
          </a:p>
        </p:txBody>
      </p:sp>
      <p:sp>
        <p:nvSpPr>
          <p:cNvPr id="39" name="TAPA B4">
            <a:extLst>
              <a:ext uri="{FF2B5EF4-FFF2-40B4-BE49-F238E27FC236}">
                <a16:creationId xmlns:a16="http://schemas.microsoft.com/office/drawing/2014/main" id="{6CFCE8A9-6F8E-4080-8DDB-0B55541880BB}"/>
              </a:ext>
            </a:extLst>
          </p:cNvPr>
          <p:cNvSpPr/>
          <p:nvPr/>
        </p:nvSpPr>
        <p:spPr>
          <a:xfrm>
            <a:off x="6169203" y="3643037"/>
            <a:ext cx="1540450" cy="112685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B4</a:t>
            </a:r>
          </a:p>
        </p:txBody>
      </p:sp>
      <p:sp>
        <p:nvSpPr>
          <p:cNvPr id="40" name="TAPA B5">
            <a:extLst>
              <a:ext uri="{FF2B5EF4-FFF2-40B4-BE49-F238E27FC236}">
                <a16:creationId xmlns:a16="http://schemas.microsoft.com/office/drawing/2014/main" id="{5F88BACB-D7ED-4CF6-98AB-FADC70D06656}"/>
              </a:ext>
            </a:extLst>
          </p:cNvPr>
          <p:cNvSpPr/>
          <p:nvPr/>
        </p:nvSpPr>
        <p:spPr>
          <a:xfrm>
            <a:off x="8159212" y="3655465"/>
            <a:ext cx="1497867" cy="1126858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B5</a:t>
            </a:r>
          </a:p>
        </p:txBody>
      </p:sp>
      <p:sp>
        <p:nvSpPr>
          <p:cNvPr id="41" name="TAPA B6">
            <a:extLst>
              <a:ext uri="{FF2B5EF4-FFF2-40B4-BE49-F238E27FC236}">
                <a16:creationId xmlns:a16="http://schemas.microsoft.com/office/drawing/2014/main" id="{E71B4C47-AF6F-4FE1-B21C-E987CF714181}"/>
              </a:ext>
            </a:extLst>
          </p:cNvPr>
          <p:cNvSpPr/>
          <p:nvPr/>
        </p:nvSpPr>
        <p:spPr>
          <a:xfrm>
            <a:off x="10103576" y="3651653"/>
            <a:ext cx="1500935" cy="1089660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B6</a:t>
            </a:r>
          </a:p>
        </p:txBody>
      </p:sp>
      <p:sp>
        <p:nvSpPr>
          <p:cNvPr id="42" name="TAPA C2">
            <a:extLst>
              <a:ext uri="{FF2B5EF4-FFF2-40B4-BE49-F238E27FC236}">
                <a16:creationId xmlns:a16="http://schemas.microsoft.com/office/drawing/2014/main" id="{EC5741CF-5517-437C-BC38-4C2FD6E56776}"/>
              </a:ext>
            </a:extLst>
          </p:cNvPr>
          <p:cNvSpPr/>
          <p:nvPr/>
        </p:nvSpPr>
        <p:spPr>
          <a:xfrm>
            <a:off x="2343361" y="5061501"/>
            <a:ext cx="1477042" cy="111156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C2</a:t>
            </a:r>
          </a:p>
        </p:txBody>
      </p:sp>
      <p:sp>
        <p:nvSpPr>
          <p:cNvPr id="43" name="TAPA C3">
            <a:extLst>
              <a:ext uri="{FF2B5EF4-FFF2-40B4-BE49-F238E27FC236}">
                <a16:creationId xmlns:a16="http://schemas.microsoft.com/office/drawing/2014/main" id="{D91FBF53-F5B0-49EF-BDF3-680107B492D9}"/>
              </a:ext>
            </a:extLst>
          </p:cNvPr>
          <p:cNvSpPr/>
          <p:nvPr/>
        </p:nvSpPr>
        <p:spPr>
          <a:xfrm>
            <a:off x="4296398" y="5054886"/>
            <a:ext cx="1477042" cy="111156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C3</a:t>
            </a:r>
          </a:p>
        </p:txBody>
      </p:sp>
      <p:sp>
        <p:nvSpPr>
          <p:cNvPr id="44" name="TAPA C4">
            <a:extLst>
              <a:ext uri="{FF2B5EF4-FFF2-40B4-BE49-F238E27FC236}">
                <a16:creationId xmlns:a16="http://schemas.microsoft.com/office/drawing/2014/main" id="{5B126A8B-259F-4231-896D-0DDB186FEFA8}"/>
              </a:ext>
            </a:extLst>
          </p:cNvPr>
          <p:cNvSpPr/>
          <p:nvPr/>
        </p:nvSpPr>
        <p:spPr>
          <a:xfrm>
            <a:off x="6234975" y="5040818"/>
            <a:ext cx="1477042" cy="111156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C4</a:t>
            </a:r>
          </a:p>
        </p:txBody>
      </p:sp>
      <p:sp>
        <p:nvSpPr>
          <p:cNvPr id="45" name="TAPA C5">
            <a:extLst>
              <a:ext uri="{FF2B5EF4-FFF2-40B4-BE49-F238E27FC236}">
                <a16:creationId xmlns:a16="http://schemas.microsoft.com/office/drawing/2014/main" id="{026ECE9E-C405-4C3F-A44A-A6818DF8C942}"/>
              </a:ext>
            </a:extLst>
          </p:cNvPr>
          <p:cNvSpPr/>
          <p:nvPr/>
        </p:nvSpPr>
        <p:spPr>
          <a:xfrm>
            <a:off x="8199537" y="5068253"/>
            <a:ext cx="1477042" cy="111156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C5</a:t>
            </a:r>
          </a:p>
        </p:txBody>
      </p:sp>
      <p:sp>
        <p:nvSpPr>
          <p:cNvPr id="46" name="TAPA C6">
            <a:extLst>
              <a:ext uri="{FF2B5EF4-FFF2-40B4-BE49-F238E27FC236}">
                <a16:creationId xmlns:a16="http://schemas.microsoft.com/office/drawing/2014/main" id="{6F429B88-0E04-49E2-97CC-2D28624C6E3F}"/>
              </a:ext>
            </a:extLst>
          </p:cNvPr>
          <p:cNvSpPr/>
          <p:nvPr/>
        </p:nvSpPr>
        <p:spPr>
          <a:xfrm>
            <a:off x="10123119" y="5061501"/>
            <a:ext cx="1477042" cy="111156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C6</a:t>
            </a:r>
          </a:p>
        </p:txBody>
      </p:sp>
      <p:sp>
        <p:nvSpPr>
          <p:cNvPr id="47" name="Tapa B2">
            <a:extLst>
              <a:ext uri="{FF2B5EF4-FFF2-40B4-BE49-F238E27FC236}">
                <a16:creationId xmlns:a16="http://schemas.microsoft.com/office/drawing/2014/main" id="{9D820AF5-3D12-42A5-AF28-E8D3B6331F21}"/>
              </a:ext>
            </a:extLst>
          </p:cNvPr>
          <p:cNvSpPr/>
          <p:nvPr/>
        </p:nvSpPr>
        <p:spPr>
          <a:xfrm>
            <a:off x="2343361" y="3653826"/>
            <a:ext cx="1477042" cy="1087487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B2</a:t>
            </a:r>
          </a:p>
        </p:txBody>
      </p:sp>
      <p:sp>
        <p:nvSpPr>
          <p:cNvPr id="48" name="Tapa C1">
            <a:extLst>
              <a:ext uri="{FF2B5EF4-FFF2-40B4-BE49-F238E27FC236}">
                <a16:creationId xmlns:a16="http://schemas.microsoft.com/office/drawing/2014/main" id="{68E94F2E-F036-44FB-8C61-18147D86F704}"/>
              </a:ext>
            </a:extLst>
          </p:cNvPr>
          <p:cNvSpPr/>
          <p:nvPr/>
        </p:nvSpPr>
        <p:spPr>
          <a:xfrm>
            <a:off x="386184" y="5061501"/>
            <a:ext cx="1477042" cy="1111569"/>
          </a:xfrm>
          <a:prstGeom prst="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C1</a:t>
            </a:r>
          </a:p>
        </p:txBody>
      </p:sp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420083E4-C67E-4AC9-960D-D00EBC9307F7}"/>
              </a:ext>
            </a:extLst>
          </p:cNvPr>
          <p:cNvSpPr/>
          <p:nvPr/>
        </p:nvSpPr>
        <p:spPr>
          <a:xfrm>
            <a:off x="424301" y="457652"/>
            <a:ext cx="11213977" cy="1126858"/>
          </a:xfrm>
          <a:prstGeom prst="roundRect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5400" b="1" dirty="0">
                <a:solidFill>
                  <a:schemeClr val="tx1"/>
                </a:solidFill>
                <a:latin typeface="KG Inimitable Original" panose="02000000000000000000" pitchFamily="2" charset="0"/>
              </a:rPr>
              <a:t>MEMORY</a:t>
            </a:r>
            <a:r>
              <a:rPr lang="es-ES" sz="5400" dirty="0">
                <a:solidFill>
                  <a:schemeClr val="tx1"/>
                </a:solidFill>
                <a:latin typeface="KG Inimitable Original" panose="02000000000000000000" pitchFamily="2" charset="0"/>
              </a:rPr>
              <a:t> </a:t>
            </a:r>
            <a:r>
              <a:rPr lang="es-ES" sz="5400" b="1" dirty="0">
                <a:solidFill>
                  <a:schemeClr val="tx1"/>
                </a:solidFill>
                <a:latin typeface="KG Inimitable Original" panose="02000000000000000000" pitchFamily="2" charset="0"/>
              </a:rPr>
              <a:t>ANDALUCÍA</a:t>
            </a:r>
          </a:p>
        </p:txBody>
      </p:sp>
    </p:spTree>
    <p:extLst>
      <p:ext uri="{BB962C8B-B14F-4D97-AF65-F5344CB8AC3E}">
        <p14:creationId xmlns:p14="http://schemas.microsoft.com/office/powerpoint/2010/main" val="156024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29</Words>
  <Application>Microsoft Office PowerPoint</Application>
  <PresentationFormat>Panorámica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Inimitable Original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 Fornieles</dc:creator>
  <cp:lastModifiedBy>Marian Fornieles</cp:lastModifiedBy>
  <cp:revision>2</cp:revision>
  <dcterms:created xsi:type="dcterms:W3CDTF">2021-02-12T13:19:20Z</dcterms:created>
  <dcterms:modified xsi:type="dcterms:W3CDTF">2021-02-12T14:21:48Z</dcterms:modified>
</cp:coreProperties>
</file>