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B88C"/>
    <a:srgbClr val="88A3CD"/>
    <a:srgbClr val="728EB2"/>
    <a:srgbClr val="E5CEA3"/>
    <a:srgbClr val="E7B797"/>
    <a:srgbClr val="EFB0A8"/>
    <a:srgbClr val="C29BBD"/>
    <a:srgbClr val="C3B9E7"/>
    <a:srgbClr val="A4C2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0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28575">
              <a:solidFill>
                <a:srgbClr val="CBB88C"/>
              </a:solidFill>
            </a:ln>
          </c:spPr>
          <c:dPt>
            <c:idx val="0"/>
            <c:bubble3D val="0"/>
            <c:spPr>
              <a:solidFill>
                <a:srgbClr val="C3B9E7"/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1E-A745-AE6D-6FF58C4919F1}"/>
              </c:ext>
            </c:extLst>
          </c:dPt>
          <c:dPt>
            <c:idx val="1"/>
            <c:bubble3D val="0"/>
            <c:spPr>
              <a:solidFill>
                <a:srgbClr val="C29BBD"/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1E-A745-AE6D-6FF58C4919F1}"/>
              </c:ext>
            </c:extLst>
          </c:dPt>
          <c:dPt>
            <c:idx val="2"/>
            <c:bubble3D val="0"/>
            <c:spPr>
              <a:solidFill>
                <a:srgbClr val="EFB0A8"/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1E-A745-AE6D-6FF58C4919F1}"/>
              </c:ext>
            </c:extLst>
          </c:dPt>
          <c:dPt>
            <c:idx val="3"/>
            <c:bubble3D val="0"/>
            <c:spPr>
              <a:solidFill>
                <a:srgbClr val="E7B797"/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1E-A745-AE6D-6FF58C4919F1}"/>
              </c:ext>
            </c:extLst>
          </c:dPt>
          <c:dPt>
            <c:idx val="4"/>
            <c:bubble3D val="0"/>
            <c:spPr>
              <a:solidFill>
                <a:srgbClr val="CBB88C"/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B1E-A745-AE6D-6FF58C4919F1}"/>
              </c:ext>
            </c:extLst>
          </c:dPt>
          <c:dPt>
            <c:idx val="5"/>
            <c:bubble3D val="0"/>
            <c:spPr>
              <a:solidFill>
                <a:srgbClr val="E5CEA3"/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B1E-A745-AE6D-6FF58C4919F1}"/>
              </c:ext>
            </c:extLst>
          </c:dPt>
          <c:dPt>
            <c:idx val="6"/>
            <c:bubble3D val="0"/>
            <c:spPr>
              <a:solidFill>
                <a:srgbClr val="728EB2"/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B1E-A745-AE6D-6FF58C4919F1}"/>
              </c:ext>
            </c:extLst>
          </c:dPt>
          <c:dPt>
            <c:idx val="7"/>
            <c:bubble3D val="0"/>
            <c:spPr>
              <a:solidFill>
                <a:srgbClr val="88A3CD"/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B1E-A745-AE6D-6FF58C4919F1}"/>
              </c:ext>
            </c:extLst>
          </c:dPt>
          <c:dPt>
            <c:idx val="8"/>
            <c:bubble3D val="0"/>
            <c:spPr>
              <a:solidFill>
                <a:srgbClr val="A4C2EE"/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B1E-A745-AE6D-6FF58C4919F1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B1E-A745-AE6D-6FF58C4919F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B1E-A745-AE6D-6FF58C4919F1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B1E-A745-AE6D-6FF58C4919F1}"/>
              </c:ext>
            </c:extLst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B1E-A745-AE6D-6FF58C4919F1}"/>
              </c:ext>
            </c:extLst>
          </c:dPt>
          <c:dPt>
            <c:idx val="1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B1E-A745-AE6D-6FF58C4919F1}"/>
              </c:ext>
            </c:extLst>
          </c:dPt>
          <c:dPt>
            <c:idx val="1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2B1E-A745-AE6D-6FF58C4919F1}"/>
              </c:ext>
            </c:extLst>
          </c:dPt>
          <c:dPt>
            <c:idx val="15"/>
            <c:bubble3D val="0"/>
            <c:spPr>
              <a:solidFill>
                <a:schemeClr val="accent6">
                  <a:lumMod val="5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2B1E-A745-AE6D-6FF58C4919F1}"/>
              </c:ext>
            </c:extLst>
          </c:dPt>
          <c:dPt>
            <c:idx val="16"/>
            <c:bubble3D val="0"/>
            <c:spPr>
              <a:solidFill>
                <a:schemeClr val="accent5">
                  <a:lumMod val="5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2B1E-A745-AE6D-6FF58C4919F1}"/>
              </c:ext>
            </c:extLst>
          </c:dPt>
          <c:dPt>
            <c:idx val="17"/>
            <c:bubble3D val="0"/>
            <c:spPr>
              <a:solidFill>
                <a:schemeClr val="accent4">
                  <a:lumMod val="5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2B1E-A745-AE6D-6FF58C4919F1}"/>
              </c:ext>
            </c:extLst>
          </c:dPt>
          <c:dPt>
            <c:idx val="18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2B1E-A745-AE6D-6FF58C4919F1}"/>
              </c:ext>
            </c:extLst>
          </c:dPt>
          <c:dPt>
            <c:idx val="19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2B1E-A745-AE6D-6FF58C4919F1}"/>
              </c:ext>
            </c:extLst>
          </c:dPt>
          <c:dPt>
            <c:idx val="20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2B1E-A745-AE6D-6FF58C4919F1}"/>
              </c:ext>
            </c:extLst>
          </c:dPt>
          <c:dPt>
            <c:idx val="21"/>
            <c:bubble3D val="0"/>
            <c:spPr>
              <a:solidFill>
                <a:schemeClr val="accent6">
                  <a:lumMod val="7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2B1E-A745-AE6D-6FF58C4919F1}"/>
              </c:ext>
            </c:extLst>
          </c:dPt>
          <c:dPt>
            <c:idx val="22"/>
            <c:bubble3D val="0"/>
            <c:spPr>
              <a:solidFill>
                <a:schemeClr val="accent5">
                  <a:lumMod val="7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2B1E-A745-AE6D-6FF58C4919F1}"/>
              </c:ext>
            </c:extLst>
          </c:dPt>
          <c:dPt>
            <c:idx val="23"/>
            <c:bubble3D val="0"/>
            <c:spPr>
              <a:solidFill>
                <a:schemeClr val="accent4">
                  <a:lumMod val="7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2B1E-A745-AE6D-6FF58C4919F1}"/>
              </c:ext>
            </c:extLst>
          </c:dPt>
          <c:dPt>
            <c:idx val="24"/>
            <c:bubble3D val="0"/>
            <c:spPr>
              <a:solidFill>
                <a:schemeClr val="accent6">
                  <a:lumMod val="50000"/>
                  <a:lumOff val="5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2B1E-A745-AE6D-6FF58C4919F1}"/>
              </c:ext>
            </c:extLst>
          </c:dPt>
          <c:dPt>
            <c:idx val="25"/>
            <c:bubble3D val="0"/>
            <c:spPr>
              <a:solidFill>
                <a:schemeClr val="accent5">
                  <a:lumMod val="50000"/>
                  <a:lumOff val="50000"/>
                </a:schemeClr>
              </a:solidFill>
              <a:ln w="28575">
                <a:solidFill>
                  <a:srgbClr val="CBB8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2B1E-A745-AE6D-6FF58C4919F1}"/>
              </c:ext>
            </c:extLst>
          </c:dPt>
          <c:dLbls>
            <c:delete val="1"/>
            <c:extLst/>
          </c:dLbls>
          <c:cat>
            <c:strRef>
              <c:f>Hoja1!$A$2:$A$27</c:f>
              <c:strCache>
                <c:ptCount val="2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</c:strCache>
            </c:strRef>
          </c:cat>
          <c:val>
            <c:numRef>
              <c:f>Hoja1!$B$2:$B$27</c:f>
              <c:numCache>
                <c:formatCode>General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96-4B83-8FA4-B9F513E965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0.2482</cdr:x>
      <cdr:y>0.24332</cdr:y>
    </cdr:from>
    <cdr:to>
      <cdr:x>0.35892</cdr:x>
      <cdr:y>0.40941</cdr:y>
    </cdr:to>
    <cdr:pic>
      <cdr:nvPicPr>
        <cdr:cNvPr id="3" name="Imagen 2">
          <a:extLst xmlns:a="http://schemas.openxmlformats.org/drawingml/2006/main">
            <a:ext uri="{FF2B5EF4-FFF2-40B4-BE49-F238E27FC236}">
              <a16:creationId xmlns:a16="http://schemas.microsoft.com/office/drawing/2014/main" id="{A0EB1803-B340-7C42-9C93-1B3719E0342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8433236">
          <a:off x="2017333" y="1318482"/>
          <a:ext cx="900000" cy="90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0.36308</cdr:x>
      <cdr:y>0.07924</cdr:y>
    </cdr:from>
    <cdr:to>
      <cdr:x>0.47381</cdr:x>
      <cdr:y>0.24534</cdr:y>
    </cdr:to>
    <cdr:pic>
      <cdr:nvPicPr>
        <cdr:cNvPr id="5" name="Imagen 4">
          <a:extLst xmlns:a="http://schemas.openxmlformats.org/drawingml/2006/main">
            <a:ext uri="{FF2B5EF4-FFF2-40B4-BE49-F238E27FC236}">
              <a16:creationId xmlns:a16="http://schemas.microsoft.com/office/drawing/2014/main" id="{F0EF5D9C-D130-9C4C-9FF0-292739DA9FC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0420069">
          <a:off x="2951152" y="429394"/>
          <a:ext cx="900000" cy="90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0.53335</cdr:x>
      <cdr:y>0.0849</cdr:y>
    </cdr:from>
    <cdr:to>
      <cdr:x>0.64407</cdr:x>
      <cdr:y>0.22331</cdr:y>
    </cdr:to>
    <cdr:pic>
      <cdr:nvPicPr>
        <cdr:cNvPr id="7" name="Imagen 6">
          <a:extLst xmlns:a="http://schemas.openxmlformats.org/drawingml/2006/main">
            <a:ext uri="{FF2B5EF4-FFF2-40B4-BE49-F238E27FC236}">
              <a16:creationId xmlns:a16="http://schemas.microsoft.com/office/drawing/2014/main" id="{CE2532D0-CC8D-CF46-8D57-BF0FD3A96A5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502490">
          <a:off x="4335038" y="460024"/>
          <a:ext cx="900000" cy="75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0.67735</cdr:x>
      <cdr:y>0.2267</cdr:y>
    </cdr:from>
    <cdr:to>
      <cdr:x>0.76962</cdr:x>
      <cdr:y>0.39279</cdr:y>
    </cdr:to>
    <cdr:pic>
      <cdr:nvPicPr>
        <cdr:cNvPr id="9" name="Imagen 8">
          <a:extLst xmlns:a="http://schemas.openxmlformats.org/drawingml/2006/main">
            <a:ext uri="{FF2B5EF4-FFF2-40B4-BE49-F238E27FC236}">
              <a16:creationId xmlns:a16="http://schemas.microsoft.com/office/drawing/2014/main" id="{181B0F82-005B-914A-B307-D4D3514CAF0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3008363">
          <a:off x="5430490" y="1303423"/>
          <a:ext cx="900000" cy="75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0.68474</cdr:x>
      <cdr:y>0.46575</cdr:y>
    </cdr:from>
    <cdr:to>
      <cdr:x>0.79547</cdr:x>
      <cdr:y>0.63184</cdr:y>
    </cdr:to>
    <cdr:pic>
      <cdr:nvPicPr>
        <cdr:cNvPr id="11" name="Imagen 10">
          <a:extLst xmlns:a="http://schemas.openxmlformats.org/drawingml/2006/main">
            <a:ext uri="{FF2B5EF4-FFF2-40B4-BE49-F238E27FC236}">
              <a16:creationId xmlns:a16="http://schemas.microsoft.com/office/drawing/2014/main" id="{0ABD4CFD-D788-FB4A-A9C9-35296F0C489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5400000">
          <a:off x="5565573" y="2523744"/>
          <a:ext cx="900000" cy="90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0.594</cdr:x>
      <cdr:y>0.69206</cdr:y>
    </cdr:from>
    <cdr:to>
      <cdr:x>0.70473</cdr:x>
      <cdr:y>0.85815</cdr:y>
    </cdr:to>
    <cdr:pic>
      <cdr:nvPicPr>
        <cdr:cNvPr id="13" name="Imagen 12">
          <a:extLst xmlns:a="http://schemas.openxmlformats.org/drawingml/2006/main">
            <a:ext uri="{FF2B5EF4-FFF2-40B4-BE49-F238E27FC236}">
              <a16:creationId xmlns:a16="http://schemas.microsoft.com/office/drawing/2014/main" id="{238CC184-F5EC-4544-9F79-A1FB8F24D1F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8326887">
          <a:off x="4828032" y="3750050"/>
          <a:ext cx="900000" cy="90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0.44464</cdr:x>
      <cdr:y>0.76035</cdr:y>
    </cdr:from>
    <cdr:to>
      <cdr:x>0.55536</cdr:x>
      <cdr:y>0.92644</cdr:y>
    </cdr:to>
    <cdr:pic>
      <cdr:nvPicPr>
        <cdr:cNvPr id="15" name="Imagen 14">
          <a:extLst xmlns:a="http://schemas.openxmlformats.org/drawingml/2006/main">
            <a:ext uri="{FF2B5EF4-FFF2-40B4-BE49-F238E27FC236}">
              <a16:creationId xmlns:a16="http://schemas.microsoft.com/office/drawing/2014/main" id="{AEAC3409-5CDD-1F4A-9255-F516DC77DB1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0800000">
          <a:off x="3614000" y="4120072"/>
          <a:ext cx="900000" cy="90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0.291</cdr:x>
      <cdr:y>0.69206</cdr:y>
    </cdr:from>
    <cdr:to>
      <cdr:x>0.40173</cdr:x>
      <cdr:y>0.85816</cdr:y>
    </cdr:to>
    <cdr:pic>
      <cdr:nvPicPr>
        <cdr:cNvPr id="17" name="Imagen 16">
          <a:extLst xmlns:a="http://schemas.openxmlformats.org/drawingml/2006/main">
            <a:ext uri="{FF2B5EF4-FFF2-40B4-BE49-F238E27FC236}">
              <a16:creationId xmlns:a16="http://schemas.microsoft.com/office/drawing/2014/main" id="{0BF54980-2AF5-ED47-AC96-72CB6F090A9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3272410">
          <a:off x="2365248" y="3750069"/>
          <a:ext cx="900000" cy="90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0.1995</cdr:x>
      <cdr:y>0.46733</cdr:y>
    </cdr:from>
    <cdr:to>
      <cdr:x>0.31023</cdr:x>
      <cdr:y>0.63342</cdr:y>
    </cdr:to>
    <cdr:pic>
      <cdr:nvPicPr>
        <cdr:cNvPr id="19" name="Imagen 18">
          <a:extLst xmlns:a="http://schemas.openxmlformats.org/drawingml/2006/main">
            <a:ext uri="{FF2B5EF4-FFF2-40B4-BE49-F238E27FC236}">
              <a16:creationId xmlns:a16="http://schemas.microsoft.com/office/drawing/2014/main" id="{FFEEFD3D-B146-1F4D-BEF5-84DA2A87858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5248121">
          <a:off x="1621536" y="2532283"/>
          <a:ext cx="900000" cy="900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18204-3738-4B84-A387-511E3219E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BDEF07-DF32-4100-8513-21BF860E8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7F1BA8-9B36-48D7-A26C-082D5153E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11/2/21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4A5A91-12CA-4F16-A6D2-9D7249AA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194708-6C45-4E2F-8602-5C7AD969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0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1BB13-15F2-428B-BA38-F61C5E18F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628F8D-4335-482B-A348-8903C4CC2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C30524-9801-47F1-9862-5CE232B7D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11/2/21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CD7C91-2BA2-42B9-BBBB-08FEF178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9F3BD2-287A-4689-8506-1D4DDCDD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05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53607A-4E3B-4611-9ED0-8B9392D2A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9FE473-EAEA-48E5-9786-1476F3AD8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B04814-4091-4A4D-A3AB-6C90D42D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11/2/21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629A4-D8D5-4101-A860-EEE678B2F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09868D-3D55-484D-96F9-3FC8B1F2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67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84ACF-60A5-42B2-B042-789F56F3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1E6061-65B8-4C2D-A7DA-A60B2E20A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0E96B-C4FA-4AE4-8AA3-D0563125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11/2/21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B7AD67-5753-402B-9B2D-A7196705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B64804-D8F7-42D3-BC42-50975920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35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08B4F4-2375-4A04-AC07-326233EA9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3333A0-5596-4F29-A54D-D6A43D64D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F33C7F-4E94-4D77-855B-81ED40CB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11/2/21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E9B59-2991-431D-B4A6-C5890DF88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6B6ECA-4357-4D99-9A2F-50E61DC6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54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29553-E4C2-4BF7-A00B-7D39D4D06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9E804A-B915-4F2F-A847-E56B21593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F946AE-3F8D-4631-A6C3-3A3E53AB0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38198F-6500-41F9-BE1F-2C96CD41A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11/2/21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88F8D8-8E51-4B33-932B-66F6D4EF8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F34A8F-565F-42B3-ACB9-19FA0E94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99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30C44-54B5-47B5-9120-94B185D28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281983-5335-450A-A94A-00664AD9A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8D985A-DF9F-47FF-84AB-DB972D19B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083F9B3-ED83-428C-AE0A-DAAEF6C20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1A321EC-E257-4AD5-B821-08564ED84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1DB27B-8135-4AA5-AE12-B16F2BBC4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11/2/21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7445F5-523A-471F-8D99-491D12F7C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156DED-72A5-47D8-8576-EAA7ECBA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26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4AF15F-5A51-4461-9FD3-5C92EDAC8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948DC9-7638-4B3A-9787-4D755B77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11/2/21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20BEABB-AA14-4A4E-A15D-133CC0C8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F26173-3638-4362-89AB-5711719D6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6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1EB51DD-8754-4E95-A3A3-611C2B01A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11/2/21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09F554-6E23-4E17-A249-64D44C3E3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6DBEDB0-4BB3-4D99-ACDE-D845F6DB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0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05EA1-5AB4-4798-B22C-72C51E366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2353D1-C160-42C2-B139-9F441CEA9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7412F1-CF82-4092-813A-5D7E5EC55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F398F7-60E9-4F1E-881F-F42F97DC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11/2/21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121A58-D5FE-4B08-9D67-8516B3BA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1524C8-3474-41D0-B724-87CF17D7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74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21AFC-FA15-4D88-A1C0-F842CD864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A3B68B-B2A7-4C01-9FA3-457AD545E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6BB9E0-33B4-41F4-A036-5219D20C6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C2C0B4-A5D0-4606-800C-7F2F021FB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11/2/21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4C374B-0C64-4064-8F68-2E8B80DB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229130-283D-49DF-836A-A1B4412C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3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F951EDF-E3CA-4000-B8A1-383907569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72BB10-0873-47B3-A679-140C9E3C4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46A4FC-E3A0-41F0-88AC-CDBC0E4FC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A3C65-6263-4295-AE60-DC5FD37E53EB}" type="datetimeFigureOut">
              <a:rPr lang="es-ES" smtClean="0"/>
              <a:t>11/2/21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FD150E-7A66-4759-B259-FB08D573F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298B53-51CA-47CF-B8F1-FA5523C95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64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917A219E-F1B5-4FDB-BC12-93E95FA00D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421331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Elipse 9">
            <a:extLst>
              <a:ext uri="{FF2B5EF4-FFF2-40B4-BE49-F238E27FC236}">
                <a16:creationId xmlns:a16="http://schemas.microsoft.com/office/drawing/2014/main" id="{E765C424-204E-4137-90C3-7AB999B7747A}"/>
              </a:ext>
            </a:extLst>
          </p:cNvPr>
          <p:cNvSpPr/>
          <p:nvPr/>
        </p:nvSpPr>
        <p:spPr>
          <a:xfrm>
            <a:off x="5362703" y="2721611"/>
            <a:ext cx="1466593" cy="141477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300" dirty="0">
                <a:solidFill>
                  <a:schemeClr val="accent4">
                    <a:lumMod val="75000"/>
                  </a:schemeClr>
                </a:solidFill>
                <a:latin typeface="HELLOWORDSMITH" panose="02000603000000000000" pitchFamily="2" charset="0"/>
                <a:ea typeface="HELLOWORDSMITH" panose="02000603000000000000" pitchFamily="2" charset="0"/>
              </a:rPr>
              <a:t>PUSH</a:t>
            </a:r>
          </a:p>
        </p:txBody>
      </p:sp>
      <p:pic>
        <p:nvPicPr>
          <p:cNvPr id="11" name="musical001">
            <a:hlinkClick r:id="" action="ppaction://media"/>
            <a:extLst>
              <a:ext uri="{FF2B5EF4-FFF2-40B4-BE49-F238E27FC236}">
                <a16:creationId xmlns:a16="http://schemas.microsoft.com/office/drawing/2014/main" id="{DB5C1CF6-183B-486D-B0CA-4B5BBDDB99F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276115" y="719666"/>
            <a:ext cx="609600" cy="609600"/>
          </a:xfrm>
          <a:prstGeom prst="rect">
            <a:avLst/>
          </a:prstGeom>
        </p:spPr>
      </p:pic>
      <p:sp>
        <p:nvSpPr>
          <p:cNvPr id="12" name="Triángulo isósceles 11">
            <a:extLst>
              <a:ext uri="{FF2B5EF4-FFF2-40B4-BE49-F238E27FC236}">
                <a16:creationId xmlns:a16="http://schemas.microsoft.com/office/drawing/2014/main" id="{FA7911C8-2BC3-48FE-8408-F5CF6FD35882}"/>
              </a:ext>
            </a:extLst>
          </p:cNvPr>
          <p:cNvSpPr/>
          <p:nvPr/>
        </p:nvSpPr>
        <p:spPr>
          <a:xfrm rot="7847238">
            <a:off x="3117595" y="1248553"/>
            <a:ext cx="1108308" cy="1127537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DBEEF7C-5753-AA42-8A2E-AAD8DA2F904D}"/>
              </a:ext>
            </a:extLst>
          </p:cNvPr>
          <p:cNvSpPr txBox="1"/>
          <p:nvPr/>
        </p:nvSpPr>
        <p:spPr>
          <a:xfrm>
            <a:off x="3551766" y="196446"/>
            <a:ext cx="5088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HELLOWORDSMITH" panose="02000603000000000000" pitchFamily="2" charset="0"/>
                <a:ea typeface="HELLOWORDSMITH" panose="02000603000000000000" pitchFamily="2" charset="0"/>
              </a:rPr>
              <a:t>DISFRACES CON MÍMICA</a:t>
            </a: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20549848-F3E2-5D47-8BD8-80EA3A5690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15" y="5833528"/>
            <a:ext cx="1209040" cy="85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48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</Words>
  <Application>Microsoft Macintosh PowerPoint</Application>
  <PresentationFormat>Panorámica</PresentationFormat>
  <Paragraphs>2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HELLOWORDSMITH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Berdie Calvet</dc:creator>
  <cp:lastModifiedBy>galazolevagl@gmail.com</cp:lastModifiedBy>
  <cp:revision>5</cp:revision>
  <dcterms:created xsi:type="dcterms:W3CDTF">2020-12-01T18:49:25Z</dcterms:created>
  <dcterms:modified xsi:type="dcterms:W3CDTF">2021-02-11T19:11:48Z</dcterms:modified>
</cp:coreProperties>
</file>