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1EE"/>
    <a:srgbClr val="8CE9E9"/>
    <a:srgbClr val="E95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4"/>
    <p:restoredTop sz="94697"/>
  </p:normalViewPr>
  <p:slideViewPr>
    <p:cSldViewPr snapToGrid="0" snapToObjects="1">
      <p:cViewPr varScale="1">
        <p:scale>
          <a:sx n="151" d="100"/>
          <a:sy n="151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276EB-A2DD-DA48-A5BB-176C55EF1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E4ABE1-A383-EB48-A2F7-7EC804BD3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A7012-EFE1-944C-8FAE-D8F084CE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69C55E-8905-7446-9988-B6C91F93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F0F8F3-3C1B-3749-B681-C42CA23A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3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2BE2E-5A4D-A246-86AD-B0F2323F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340498-87CA-D14A-919E-2F99C8D4F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5D8E9-EB0E-F04F-9420-CF3F0BCB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10112D-6324-3741-A1DA-28D4500B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6E623C-CC23-B04F-B549-16B2D7F4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24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D37DF7-70E4-C149-95EA-5228DC4F7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B1C119-0C71-5C4B-8328-D1EC2BDB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C7841-80B7-B144-BD8C-7B6362B8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352ED8-6EFE-ED47-8EA0-DF2780DD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1FAA10-8994-3745-8EB2-8EB25BB4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0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0FF65-ED36-164C-9368-4062A74D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16ED2C-C7E1-0641-A3C8-A4CE5B6B7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A1C9B-DE97-DE46-BE9B-DEABC712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31A89D-05BE-3147-845C-D0D85C31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1B881-9124-2241-A3F0-F2471520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65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EFA8E-FD03-2345-82DD-94DCF996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9A5A10-87B0-CA44-9688-CD0DC2919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156A77-4899-2D43-BFBC-0E882125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A2955E-8268-3E4D-A162-B29ACA2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A583F3-29ED-714B-BF90-41EADD85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36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3EBD5-8A73-6F41-8DBE-78B1D39F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E023D-0BEC-AC46-A7B4-45440C2EC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2535C5-FF6A-3148-910F-A6CA9FE6C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37C789-61A1-BD4A-BE43-71AEE1C3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A7A84-9504-0B49-919E-189124FA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107D90-A51F-144F-9A04-CD5555CC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7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9530C-3612-3747-A828-8D199290E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B487D5-458C-7248-BD3D-8EF99DF0B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C927EE-ADFB-5C44-BDE5-F443A09D5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28ECC8-6524-0D48-8659-1064A16FB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C104D5-2902-FA4A-8226-8F3BDD792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E98A2E-C50C-3147-B620-E778A7CF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9656EA-E1D3-8E40-8EB6-3227AD54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06BE010-093A-E14A-8A48-A7D6D7EA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92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95919-B3E7-0B4D-887A-61AA0A40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11623C-6E3E-6140-A38A-A729EF5A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31BBDF-53D3-8444-A0FF-77AFC332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3C7724-D729-8746-BE9A-2BB333D9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1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E9D860-D141-FE47-936D-6672BB9C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276FCC-3813-4749-952C-BCE219BE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AEFD48-A683-CD45-99A9-DB50B73C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67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FA395-9355-064A-9DA5-1738356F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8C72F4-9DF8-B648-9718-CE2AD0576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2FC5F9-ABD7-FF4B-81B9-8EA2FE560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95FFA1-CA73-854E-9FE3-E08D1019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0ED423-9378-B34A-ADCD-01776DC0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E4AAC6-57B1-564A-A7BD-848B9AC1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36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E19BB-A89C-E449-A7EE-D714B722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809BEE-D704-9148-BFC1-773EDF89F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E658BE-D3D6-DD4C-BD1A-A59436FD1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8293BF-3921-184F-A3DE-A716565F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C1639A-E133-E045-BB18-A54C23BD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294B44-97D9-F04F-850E-2BB9437F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51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88DCC1-C336-F84E-A1E5-4875B2B3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B03326-F14B-4949-871F-D80D909A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19278E-93F8-B344-8A9B-7DCD87F36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26E9-7FCC-8147-B7DE-E8E08FE7AB6E}" type="datetimeFigureOut">
              <a:rPr lang="es-ES" smtClean="0"/>
              <a:t>2/2/21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04F37-8812-3846-AB2A-2E73C536E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9FFBB4-D36C-F74D-B429-05CC4C147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822F1-51DC-4146-80DF-4542B0C27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05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C93BEBB-4395-FD40-ACB1-196F44C58D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5658444" y="1335247"/>
            <a:ext cx="1109800" cy="13288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D586162-4919-CF44-B668-5235CB4C83CB}"/>
              </a:ext>
            </a:extLst>
          </p:cNvPr>
          <p:cNvSpPr txBox="1"/>
          <p:nvPr/>
        </p:nvSpPr>
        <p:spPr>
          <a:xfrm>
            <a:off x="1466369" y="950527"/>
            <a:ext cx="9259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KG Primary Penmanship" panose="02000506000000020003" pitchFamily="2" charset="77"/>
              </a:rPr>
              <a:t>¿QUIÉN ES EL IMPOSTOR?</a:t>
            </a:r>
          </a:p>
        </p:txBody>
      </p:sp>
      <p:pic>
        <p:nvPicPr>
          <p:cNvPr id="25" name="muñeco rosa">
            <a:extLst>
              <a:ext uri="{FF2B5EF4-FFF2-40B4-BE49-F238E27FC236}">
                <a16:creationId xmlns:a16="http://schemas.microsoft.com/office/drawing/2014/main" id="{5A482B04-1DF0-534C-A799-42545059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337" y="3429000"/>
            <a:ext cx="1862900" cy="2160000"/>
          </a:xfrm>
          <a:prstGeom prst="rect">
            <a:avLst/>
          </a:prstGeom>
        </p:spPr>
      </p:pic>
      <p:pic>
        <p:nvPicPr>
          <p:cNvPr id="17" name="muñeco blanco">
            <a:extLst>
              <a:ext uri="{FF2B5EF4-FFF2-40B4-BE49-F238E27FC236}">
                <a16:creationId xmlns:a16="http://schemas.microsoft.com/office/drawing/2014/main" id="{50C0F14D-056E-0742-B09C-197C7226C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643" y="3429000"/>
            <a:ext cx="1700425" cy="2160000"/>
          </a:xfrm>
          <a:prstGeom prst="rect">
            <a:avLst/>
          </a:prstGeom>
        </p:spPr>
      </p:pic>
      <p:pic>
        <p:nvPicPr>
          <p:cNvPr id="19" name="muñeco verde">
            <a:extLst>
              <a:ext uri="{FF2B5EF4-FFF2-40B4-BE49-F238E27FC236}">
                <a16:creationId xmlns:a16="http://schemas.microsoft.com/office/drawing/2014/main" id="{A9F92270-80C4-9C4C-9148-9E76012BF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712" y="3429000"/>
            <a:ext cx="1798662" cy="2160000"/>
          </a:xfrm>
          <a:prstGeom prst="rect">
            <a:avLst/>
          </a:prstGeom>
        </p:spPr>
      </p:pic>
      <p:pic>
        <p:nvPicPr>
          <p:cNvPr id="21" name="muñeco azul ">
            <a:extLst>
              <a:ext uri="{FF2B5EF4-FFF2-40B4-BE49-F238E27FC236}">
                <a16:creationId xmlns:a16="http://schemas.microsoft.com/office/drawing/2014/main" id="{0AD92C59-78F1-A948-9AF8-0C40A4AC4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034" y="3292167"/>
            <a:ext cx="1800000" cy="2296833"/>
          </a:xfrm>
          <a:prstGeom prst="rect">
            <a:avLst/>
          </a:prstGeom>
        </p:spPr>
      </p:pic>
      <p:sp>
        <p:nvSpPr>
          <p:cNvPr id="26" name="Tolerancia">
            <a:extLst>
              <a:ext uri="{FF2B5EF4-FFF2-40B4-BE49-F238E27FC236}">
                <a16:creationId xmlns:a16="http://schemas.microsoft.com/office/drawing/2014/main" id="{BC120A3A-DDBC-D940-BC5A-79C473BCEA31}"/>
              </a:ext>
            </a:extLst>
          </p:cNvPr>
          <p:cNvSpPr txBox="1"/>
          <p:nvPr/>
        </p:nvSpPr>
        <p:spPr>
          <a:xfrm>
            <a:off x="1301034" y="5645666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KG Primary Penmanship" panose="02000506000000020003" pitchFamily="2" charset="77"/>
                <a:ea typeface="PMingLiU" panose="02020500000000000000" pitchFamily="18" charset="-120"/>
              </a:rPr>
              <a:t>TOLERANCIA</a:t>
            </a:r>
          </a:p>
        </p:txBody>
      </p:sp>
      <p:sp>
        <p:nvSpPr>
          <p:cNvPr id="27" name="Respeto">
            <a:extLst>
              <a:ext uri="{FF2B5EF4-FFF2-40B4-BE49-F238E27FC236}">
                <a16:creationId xmlns:a16="http://schemas.microsoft.com/office/drawing/2014/main" id="{67024540-EBDD-4A4B-873D-EEDC092F4A72}"/>
              </a:ext>
            </a:extLst>
          </p:cNvPr>
          <p:cNvSpPr txBox="1"/>
          <p:nvPr/>
        </p:nvSpPr>
        <p:spPr>
          <a:xfrm>
            <a:off x="3991735" y="5645666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8CE9E9"/>
                </a:solidFill>
                <a:latin typeface="KG Primary Penmanship" panose="02000506000000020003" pitchFamily="2" charset="77"/>
                <a:ea typeface="PMingLiU" panose="02020500000000000000" pitchFamily="18" charset="-120"/>
              </a:rPr>
              <a:t>RESPETO</a:t>
            </a:r>
          </a:p>
        </p:txBody>
      </p:sp>
      <p:sp>
        <p:nvSpPr>
          <p:cNvPr id="28" name="Agresividad">
            <a:extLst>
              <a:ext uri="{FF2B5EF4-FFF2-40B4-BE49-F238E27FC236}">
                <a16:creationId xmlns:a16="http://schemas.microsoft.com/office/drawing/2014/main" id="{E3744D88-A3DE-314F-8C31-DEA6FD4BF679}"/>
              </a:ext>
            </a:extLst>
          </p:cNvPr>
          <p:cNvSpPr txBox="1"/>
          <p:nvPr/>
        </p:nvSpPr>
        <p:spPr>
          <a:xfrm>
            <a:off x="6666643" y="5645666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KG Primary Penmanship" panose="02000506000000020003" pitchFamily="2" charset="77"/>
                <a:ea typeface="PMingLiU" panose="02020500000000000000" pitchFamily="18" charset="-120"/>
              </a:rPr>
              <a:t>AGRESIVIDAD</a:t>
            </a:r>
          </a:p>
        </p:txBody>
      </p:sp>
      <p:sp>
        <p:nvSpPr>
          <p:cNvPr id="29" name="Amistad">
            <a:extLst>
              <a:ext uri="{FF2B5EF4-FFF2-40B4-BE49-F238E27FC236}">
                <a16:creationId xmlns:a16="http://schemas.microsoft.com/office/drawing/2014/main" id="{C801FC03-3384-3E49-AE8D-668093D4A47E}"/>
              </a:ext>
            </a:extLst>
          </p:cNvPr>
          <p:cNvSpPr txBox="1"/>
          <p:nvPr/>
        </p:nvSpPr>
        <p:spPr>
          <a:xfrm>
            <a:off x="9341551" y="5645666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E957E1"/>
                </a:solidFill>
                <a:latin typeface="KG Primary Penmanship" panose="02000506000000020003" pitchFamily="2" charset="77"/>
                <a:ea typeface="PMingLiU" panose="02020500000000000000" pitchFamily="18" charset="-120"/>
              </a:rPr>
              <a:t>AMISTAD</a:t>
            </a:r>
          </a:p>
        </p:txBody>
      </p:sp>
      <p:sp>
        <p:nvSpPr>
          <p:cNvPr id="30" name="Tripulante azul">
            <a:extLst>
              <a:ext uri="{FF2B5EF4-FFF2-40B4-BE49-F238E27FC236}">
                <a16:creationId xmlns:a16="http://schemas.microsoft.com/office/drawing/2014/main" id="{9F39024B-D0B6-6D4A-93B0-99C7C10B0DA1}"/>
              </a:ext>
            </a:extLst>
          </p:cNvPr>
          <p:cNvSpPr txBox="1"/>
          <p:nvPr/>
        </p:nvSpPr>
        <p:spPr>
          <a:xfrm>
            <a:off x="1303035" y="2970949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TRIPULANTE</a:t>
            </a:r>
          </a:p>
        </p:txBody>
      </p:sp>
      <p:sp>
        <p:nvSpPr>
          <p:cNvPr id="31" name="Tripulante Verde">
            <a:extLst>
              <a:ext uri="{FF2B5EF4-FFF2-40B4-BE49-F238E27FC236}">
                <a16:creationId xmlns:a16="http://schemas.microsoft.com/office/drawing/2014/main" id="{87440A9E-DCD4-0541-B45B-62C91212466D}"/>
              </a:ext>
            </a:extLst>
          </p:cNvPr>
          <p:cNvSpPr txBox="1"/>
          <p:nvPr/>
        </p:nvSpPr>
        <p:spPr>
          <a:xfrm>
            <a:off x="3882772" y="2970949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TRIPULANTE</a:t>
            </a:r>
          </a:p>
        </p:txBody>
      </p:sp>
      <p:sp>
        <p:nvSpPr>
          <p:cNvPr id="32" name="Tripulante rosa">
            <a:extLst>
              <a:ext uri="{FF2B5EF4-FFF2-40B4-BE49-F238E27FC236}">
                <a16:creationId xmlns:a16="http://schemas.microsoft.com/office/drawing/2014/main" id="{8E59DCFB-AB52-1C4B-9B44-04DB6A2F5C85}"/>
              </a:ext>
            </a:extLst>
          </p:cNvPr>
          <p:cNvSpPr txBox="1"/>
          <p:nvPr/>
        </p:nvSpPr>
        <p:spPr>
          <a:xfrm>
            <a:off x="9310337" y="3003002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TRIPULANTE</a:t>
            </a:r>
          </a:p>
        </p:txBody>
      </p:sp>
      <p:sp>
        <p:nvSpPr>
          <p:cNvPr id="33" name="Impostor blanco">
            <a:extLst>
              <a:ext uri="{FF2B5EF4-FFF2-40B4-BE49-F238E27FC236}">
                <a16:creationId xmlns:a16="http://schemas.microsoft.com/office/drawing/2014/main" id="{917D621C-0B77-2642-ADBF-F7063FA5C29F}"/>
              </a:ext>
            </a:extLst>
          </p:cNvPr>
          <p:cNvSpPr txBox="1"/>
          <p:nvPr/>
        </p:nvSpPr>
        <p:spPr>
          <a:xfrm>
            <a:off x="6547422" y="2980590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IMPOSTOR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54695C1C-A839-0947-9EF7-4E15B8F6E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9249" y="222517"/>
            <a:ext cx="1201816" cy="1201816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0546D795-581C-7648-BA60-4C13FE4F9789}"/>
              </a:ext>
            </a:extLst>
          </p:cNvPr>
          <p:cNvSpPr txBox="1"/>
          <p:nvPr/>
        </p:nvSpPr>
        <p:spPr>
          <a:xfrm>
            <a:off x="10126133" y="1483065"/>
            <a:ext cx="188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B050"/>
                </a:solidFill>
                <a:latin typeface="Desdemona" pitchFamily="82" charset="77"/>
              </a:rPr>
              <a:t>30 ENERO</a:t>
            </a:r>
          </a:p>
          <a:p>
            <a:pPr algn="ctr"/>
            <a:r>
              <a:rPr lang="es-ES" dirty="0">
                <a:solidFill>
                  <a:srgbClr val="00B050"/>
                </a:solidFill>
                <a:latin typeface="Desdemona" pitchFamily="82" charset="77"/>
              </a:rPr>
              <a:t>DÍA DE LA PAZ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00068C86-834C-8449-8D49-08066B08B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522" y="6174826"/>
            <a:ext cx="837643" cy="5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</Words>
  <Application>Microsoft Macintosh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Desdemona</vt:lpstr>
      <vt:lpstr>KG Primary Penmanship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galazolevagl@gmail.com</dc:creator>
  <cp:lastModifiedBy>galazolevagl@gmail.com</cp:lastModifiedBy>
  <cp:revision>5</cp:revision>
  <dcterms:created xsi:type="dcterms:W3CDTF">2021-02-02T20:08:33Z</dcterms:created>
  <dcterms:modified xsi:type="dcterms:W3CDTF">2021-02-02T20:57:33Z</dcterms:modified>
</cp:coreProperties>
</file>