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6"/>
    <p:restoredTop sz="94643"/>
  </p:normalViewPr>
  <p:slideViewPr>
    <p:cSldViewPr snapToGrid="0" snapToObjects="1">
      <p:cViewPr varScale="1">
        <p:scale>
          <a:sx n="64" d="100"/>
          <a:sy n="64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CAC0-DAD2-074C-8CAC-E7404104DE09}" type="datetimeFigureOut">
              <a:rPr lang="es-ES" smtClean="0"/>
              <a:t>27/2/21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0CE2-6FDA-5147-AC00-5A6B53A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62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CAC0-DAD2-074C-8CAC-E7404104DE09}" type="datetimeFigureOut">
              <a:rPr lang="es-ES" smtClean="0"/>
              <a:t>27/2/21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0CE2-6FDA-5147-AC00-5A6B53A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51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CAC0-DAD2-074C-8CAC-E7404104DE09}" type="datetimeFigureOut">
              <a:rPr lang="es-ES" smtClean="0"/>
              <a:t>27/2/21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0CE2-6FDA-5147-AC00-5A6B53A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CAC0-DAD2-074C-8CAC-E7404104DE09}" type="datetimeFigureOut">
              <a:rPr lang="es-ES" smtClean="0"/>
              <a:t>27/2/21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0CE2-6FDA-5147-AC00-5A6B53A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1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CAC0-DAD2-074C-8CAC-E7404104DE09}" type="datetimeFigureOut">
              <a:rPr lang="es-ES" smtClean="0"/>
              <a:t>27/2/21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0CE2-6FDA-5147-AC00-5A6B53A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17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CAC0-DAD2-074C-8CAC-E7404104DE09}" type="datetimeFigureOut">
              <a:rPr lang="es-ES" smtClean="0"/>
              <a:t>27/2/21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0CE2-6FDA-5147-AC00-5A6B53A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76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CAC0-DAD2-074C-8CAC-E7404104DE09}" type="datetimeFigureOut">
              <a:rPr lang="es-ES" smtClean="0"/>
              <a:t>27/2/21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0CE2-6FDA-5147-AC00-5A6B53A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38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CAC0-DAD2-074C-8CAC-E7404104DE09}" type="datetimeFigureOut">
              <a:rPr lang="es-ES" smtClean="0"/>
              <a:t>27/2/21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0CE2-6FDA-5147-AC00-5A6B53A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CAC0-DAD2-074C-8CAC-E7404104DE09}" type="datetimeFigureOut">
              <a:rPr lang="es-ES" smtClean="0"/>
              <a:t>27/2/21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0CE2-6FDA-5147-AC00-5A6B53A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75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CAC0-DAD2-074C-8CAC-E7404104DE09}" type="datetimeFigureOut">
              <a:rPr lang="es-ES" smtClean="0"/>
              <a:t>27/2/21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0CE2-6FDA-5147-AC00-5A6B53A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7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CAC0-DAD2-074C-8CAC-E7404104DE09}" type="datetimeFigureOut">
              <a:rPr lang="es-ES" smtClean="0"/>
              <a:t>27/2/21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0CE2-6FDA-5147-AC00-5A6B53A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58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CAC0-DAD2-074C-8CAC-E7404104DE09}" type="datetimeFigureOut">
              <a:rPr lang="es-ES" smtClean="0"/>
              <a:t>27/2/21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60CE2-6FDA-5147-AC00-5A6B53A331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98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7.wdp"/><Relationship Id="rId7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5.png"/><Relationship Id="rId10" Type="http://schemas.microsoft.com/office/2007/relationships/hdphoto" Target="../media/hdphoto12.wdp"/><Relationship Id="rId4" Type="http://schemas.microsoft.com/office/2007/relationships/hdphoto" Target="../media/hdphoto8.wdp"/><Relationship Id="rId9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28EA5C5-6FAF-AE41-B51F-E527BB944C22}"/>
              </a:ext>
            </a:extLst>
          </p:cNvPr>
          <p:cNvGrpSpPr/>
          <p:nvPr/>
        </p:nvGrpSpPr>
        <p:grpSpPr>
          <a:xfrm>
            <a:off x="884583" y="655982"/>
            <a:ext cx="3200400" cy="3206079"/>
            <a:chOff x="457200" y="516834"/>
            <a:chExt cx="3200400" cy="3206079"/>
          </a:xfrm>
        </p:grpSpPr>
        <p:sp>
          <p:nvSpPr>
            <p:cNvPr id="4" name="Rectángulo redondeado 3">
              <a:extLst>
                <a:ext uri="{FF2B5EF4-FFF2-40B4-BE49-F238E27FC236}">
                  <a16:creationId xmlns:a16="http://schemas.microsoft.com/office/drawing/2014/main" id="{56B53E6C-D8DF-4649-9893-A3807A3B33AE}"/>
                </a:ext>
              </a:extLst>
            </p:cNvPr>
            <p:cNvSpPr/>
            <p:nvPr/>
          </p:nvSpPr>
          <p:spPr>
            <a:xfrm>
              <a:off x="457200" y="516834"/>
              <a:ext cx="3200400" cy="3206079"/>
            </a:xfrm>
            <a:prstGeom prst="roundRect">
              <a:avLst/>
            </a:prstGeom>
            <a:no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DB08210-A60D-D248-87EC-8834FD965453}"/>
                </a:ext>
              </a:extLst>
            </p:cNvPr>
            <p:cNvSpPr txBox="1"/>
            <p:nvPr/>
          </p:nvSpPr>
          <p:spPr>
            <a:xfrm>
              <a:off x="884582" y="655983"/>
              <a:ext cx="234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5"/>
                  </a:solidFill>
                  <a:latin typeface="KG Who Tells Your Story" pitchFamily="2" charset="77"/>
                </a:rPr>
                <a:t>Happy</a:t>
              </a:r>
              <a:endParaRPr lang="es-ES" b="1" dirty="0">
                <a:solidFill>
                  <a:schemeClr val="accent5"/>
                </a:solidFill>
                <a:latin typeface="KG Who Tells Your Story" pitchFamily="2" charset="77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076CD738-CB5F-0A4B-BD6A-C0A3C7ABE849}"/>
              </a:ext>
            </a:extLst>
          </p:cNvPr>
          <p:cNvGrpSpPr/>
          <p:nvPr/>
        </p:nvGrpSpPr>
        <p:grpSpPr>
          <a:xfrm>
            <a:off x="5516219" y="655981"/>
            <a:ext cx="3200400" cy="3206079"/>
            <a:chOff x="457200" y="516834"/>
            <a:chExt cx="3200400" cy="3206079"/>
          </a:xfrm>
        </p:grpSpPr>
        <p:sp>
          <p:nvSpPr>
            <p:cNvPr id="8" name="Rectángulo redondeado 7">
              <a:extLst>
                <a:ext uri="{FF2B5EF4-FFF2-40B4-BE49-F238E27FC236}">
                  <a16:creationId xmlns:a16="http://schemas.microsoft.com/office/drawing/2014/main" id="{D8EAA6C4-E4D1-D040-9EFE-52968C42751E}"/>
                </a:ext>
              </a:extLst>
            </p:cNvPr>
            <p:cNvSpPr/>
            <p:nvPr/>
          </p:nvSpPr>
          <p:spPr>
            <a:xfrm>
              <a:off x="457200" y="516834"/>
              <a:ext cx="3200400" cy="3206079"/>
            </a:xfrm>
            <a:prstGeom prst="roundRect">
              <a:avLst/>
            </a:prstGeom>
            <a:no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EF64747-D03C-B644-A1BD-A3F8C24FF286}"/>
                </a:ext>
              </a:extLst>
            </p:cNvPr>
            <p:cNvSpPr txBox="1"/>
            <p:nvPr/>
          </p:nvSpPr>
          <p:spPr>
            <a:xfrm>
              <a:off x="884582" y="655983"/>
              <a:ext cx="234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5"/>
                  </a:solidFill>
                  <a:latin typeface="KG Who Tells Your Story" pitchFamily="2" charset="77"/>
                </a:rPr>
                <a:t>Happy</a:t>
              </a:r>
              <a:endParaRPr lang="es-ES" b="1" dirty="0">
                <a:solidFill>
                  <a:schemeClr val="accent5"/>
                </a:solidFill>
                <a:latin typeface="KG Who Tells Your Story" pitchFamily="2" charset="77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3EE0F2B5-AE61-6B45-B769-E654E808C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00" b="44550" l="15700" r="32250">
                        <a14:foregroundMark x1="25650" y1="18750" x2="19650" y2="18500"/>
                        <a14:foregroundMark x1="19650" y1="18500" x2="26000" y2="18400"/>
                        <a14:foregroundMark x1="26000" y1="18400" x2="21650" y2="24200"/>
                        <a14:foregroundMark x1="21650" y1="24200" x2="23250" y2="31050"/>
                        <a14:foregroundMark x1="23250" y1="31050" x2="22650" y2="29750"/>
                        <a14:foregroundMark x1="24400" y1="29500" x2="18400" y2="28900"/>
                        <a14:foregroundMark x1="18400" y1="28900" x2="24650" y2="29500"/>
                        <a14:foregroundMark x1="26650" y1="29250" x2="20100" y2="30750"/>
                        <a14:foregroundMark x1="20100" y1="30750" x2="18650" y2="30500"/>
                        <a14:foregroundMark x1="24900" y1="27500" x2="23150" y2="30250"/>
                        <a14:foregroundMark x1="25900" y1="29000" x2="24150" y2="29250"/>
                        <a14:foregroundMark x1="21650" y1="23250" x2="24650" y2="28000"/>
                        <a14:foregroundMark x1="22400" y1="18250" x2="23150" y2="18000"/>
                        <a14:foregroundMark x1="20400" y1="44250" x2="26650" y2="43500"/>
                        <a14:foregroundMark x1="26650" y1="43500" x2="28650" y2="43750"/>
                        <a14:foregroundMark x1="18400" y1="22750" x2="22300" y2="27750"/>
                        <a14:foregroundMark x1="22300" y1="27750" x2="26950" y2="16500"/>
                        <a14:foregroundMark x1="26950" y1="16500" x2="20900" y2="18900"/>
                        <a14:foregroundMark x1="20900" y1="18900" x2="17200" y2="24150"/>
                        <a14:foregroundMark x1="17200" y1="24150" x2="22900" y2="20600"/>
                        <a14:foregroundMark x1="22900" y1="20600" x2="23550" y2="27100"/>
                        <a14:foregroundMark x1="23550" y1="27100" x2="19650" y2="46250"/>
                        <a14:foregroundMark x1="19650" y1="46250" x2="25450" y2="44550"/>
                        <a14:foregroundMark x1="25450" y1="44550" x2="25950" y2="27450"/>
                        <a14:foregroundMark x1="25950" y1="27450" x2="23100" y2="20850"/>
                        <a14:foregroundMark x1="23100" y1="20850" x2="22850" y2="29100"/>
                        <a14:foregroundMark x1="22850" y1="29100" x2="28800" y2="26400"/>
                        <a14:foregroundMark x1="28800" y1="26400" x2="29400" y2="28500"/>
                        <a14:foregroundMark x1="22900" y1="25750" x2="22850" y2="32400"/>
                        <a14:foregroundMark x1="22850" y1="32400" x2="24400" y2="30250"/>
                        <a14:foregroundMark x1="29400" y1="24500" x2="32150" y2="25000"/>
                      </a14:backgroundRemoval>
                    </a14:imgEffect>
                  </a14:imgLayer>
                </a14:imgProps>
              </a:ext>
            </a:extLst>
          </a:blip>
          <a:srcRect l="13626" t="15999" r="65624" b="53251"/>
          <a:stretch/>
        </p:blipFill>
        <p:spPr>
          <a:xfrm>
            <a:off x="1659833" y="1294210"/>
            <a:ext cx="1649897" cy="244502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C4EE3D8-132C-4C4D-BE65-976A78F4C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44550" l="15700" r="32250">
                        <a14:foregroundMark x1="25650" y1="18750" x2="19650" y2="18500"/>
                        <a14:foregroundMark x1="19650" y1="18500" x2="26000" y2="18400"/>
                        <a14:foregroundMark x1="26000" y1="18400" x2="21650" y2="24200"/>
                        <a14:foregroundMark x1="21650" y1="24200" x2="23250" y2="31050"/>
                        <a14:foregroundMark x1="23250" y1="31050" x2="22650" y2="29750"/>
                        <a14:foregroundMark x1="24400" y1="29500" x2="18400" y2="28900"/>
                        <a14:foregroundMark x1="18400" y1="28900" x2="24650" y2="29500"/>
                        <a14:foregroundMark x1="26650" y1="29250" x2="20100" y2="30750"/>
                        <a14:foregroundMark x1="20100" y1="30750" x2="18650" y2="30500"/>
                        <a14:foregroundMark x1="24900" y1="27500" x2="23150" y2="30250"/>
                        <a14:foregroundMark x1="25900" y1="29000" x2="24150" y2="29250"/>
                        <a14:foregroundMark x1="21650" y1="23250" x2="24650" y2="28000"/>
                        <a14:foregroundMark x1="22400" y1="18250" x2="23150" y2="18000"/>
                        <a14:foregroundMark x1="20400" y1="44250" x2="26650" y2="43500"/>
                        <a14:foregroundMark x1="26650" y1="43500" x2="28650" y2="43750"/>
                        <a14:foregroundMark x1="18400" y1="22750" x2="22300" y2="27750"/>
                        <a14:foregroundMark x1="22300" y1="27750" x2="26950" y2="16500"/>
                        <a14:foregroundMark x1="26950" y1="16500" x2="20900" y2="18900"/>
                        <a14:foregroundMark x1="20900" y1="18900" x2="17200" y2="24150"/>
                        <a14:foregroundMark x1="17200" y1="24150" x2="22900" y2="20600"/>
                        <a14:foregroundMark x1="22900" y1="20600" x2="23550" y2="27100"/>
                        <a14:foregroundMark x1="23550" y1="27100" x2="19650" y2="46250"/>
                        <a14:foregroundMark x1="19650" y1="46250" x2="25450" y2="44550"/>
                        <a14:foregroundMark x1="25450" y1="44550" x2="25950" y2="27450"/>
                        <a14:foregroundMark x1="25950" y1="27450" x2="23100" y2="20850"/>
                        <a14:foregroundMark x1="23100" y1="20850" x2="22850" y2="29100"/>
                        <a14:foregroundMark x1="22850" y1="29100" x2="28800" y2="26400"/>
                        <a14:foregroundMark x1="28800" y1="26400" x2="29400" y2="28500"/>
                        <a14:foregroundMark x1="22900" y1="25750" x2="22850" y2="32400"/>
                        <a14:foregroundMark x1="22850" y1="32400" x2="24400" y2="30250"/>
                        <a14:foregroundMark x1="29400" y1="24500" x2="32150" y2="25000"/>
                      </a14:backgroundRemoval>
                    </a14:imgEffect>
                  </a14:imgLayer>
                </a14:imgProps>
              </a:ext>
            </a:extLst>
          </a:blip>
          <a:srcRect l="13626" t="15999" r="65624" b="53251"/>
          <a:stretch/>
        </p:blipFill>
        <p:spPr>
          <a:xfrm>
            <a:off x="6291470" y="1264040"/>
            <a:ext cx="1649897" cy="2445026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1FD3EAD4-881F-A342-AEAE-DF6830D06363}"/>
              </a:ext>
            </a:extLst>
          </p:cNvPr>
          <p:cNvGrpSpPr/>
          <p:nvPr/>
        </p:nvGrpSpPr>
        <p:grpSpPr>
          <a:xfrm>
            <a:off x="884583" y="4602404"/>
            <a:ext cx="3200400" cy="3206079"/>
            <a:chOff x="457200" y="516834"/>
            <a:chExt cx="3200400" cy="3206079"/>
          </a:xfrm>
        </p:grpSpPr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A1D1F168-8C1E-3342-B704-58AA2D8E2978}"/>
                </a:ext>
              </a:extLst>
            </p:cNvPr>
            <p:cNvSpPr/>
            <p:nvPr/>
          </p:nvSpPr>
          <p:spPr>
            <a:xfrm>
              <a:off x="457200" y="516834"/>
              <a:ext cx="3200400" cy="3206079"/>
            </a:xfrm>
            <a:prstGeom prst="roundRect">
              <a:avLst/>
            </a:prstGeom>
            <a:no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51C246E-6A54-6B48-B0F9-DF8B9EF86658}"/>
                </a:ext>
              </a:extLst>
            </p:cNvPr>
            <p:cNvSpPr txBox="1"/>
            <p:nvPr/>
          </p:nvSpPr>
          <p:spPr>
            <a:xfrm>
              <a:off x="884582" y="655983"/>
              <a:ext cx="234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5"/>
                  </a:solidFill>
                  <a:latin typeface="KG Who Tells Your Story" pitchFamily="2" charset="77"/>
                </a:rPr>
                <a:t>Sad</a:t>
              </a:r>
              <a:endParaRPr lang="es-ES" b="1" dirty="0">
                <a:solidFill>
                  <a:schemeClr val="accent5"/>
                </a:solidFill>
                <a:latin typeface="KG Who Tells Your Story" pitchFamily="2" charset="77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25DE71B-60E5-0049-ADAF-06109135C1F4}"/>
              </a:ext>
            </a:extLst>
          </p:cNvPr>
          <p:cNvGrpSpPr/>
          <p:nvPr/>
        </p:nvGrpSpPr>
        <p:grpSpPr>
          <a:xfrm>
            <a:off x="5516219" y="4602403"/>
            <a:ext cx="3200400" cy="3206079"/>
            <a:chOff x="457200" y="516834"/>
            <a:chExt cx="3200400" cy="3206079"/>
          </a:xfrm>
        </p:grpSpPr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F809582B-2663-1C48-BFA6-6156E6C66289}"/>
                </a:ext>
              </a:extLst>
            </p:cNvPr>
            <p:cNvSpPr/>
            <p:nvPr/>
          </p:nvSpPr>
          <p:spPr>
            <a:xfrm>
              <a:off x="457200" y="516834"/>
              <a:ext cx="3200400" cy="3206079"/>
            </a:xfrm>
            <a:prstGeom prst="roundRect">
              <a:avLst/>
            </a:prstGeom>
            <a:no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6950DD62-EAB4-E640-AA42-24A0A555F652}"/>
                </a:ext>
              </a:extLst>
            </p:cNvPr>
            <p:cNvSpPr txBox="1"/>
            <p:nvPr/>
          </p:nvSpPr>
          <p:spPr>
            <a:xfrm>
              <a:off x="884582" y="655983"/>
              <a:ext cx="234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5"/>
                  </a:solidFill>
                  <a:latin typeface="KG Who Tells Your Story" pitchFamily="2" charset="77"/>
                </a:rPr>
                <a:t>Sad</a:t>
              </a:r>
              <a:endParaRPr lang="es-ES" b="1" dirty="0">
                <a:solidFill>
                  <a:schemeClr val="accent5"/>
                </a:solidFill>
                <a:latin typeface="KG Who Tells Your Story" pitchFamily="2" charset="77"/>
              </a:endParaRP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BCD9D1CA-BDAC-1F46-9CD9-4F66A2831C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650" b="87450" l="8900" r="26750">
                        <a14:foregroundMark x1="14900" y1="63450" x2="19250" y2="66150"/>
                        <a14:foregroundMark x1="19250" y1="66150" x2="21550" y2="63850"/>
                        <a14:foregroundMark x1="15100" y1="65300" x2="17200" y2="63650"/>
                        <a14:foregroundMark x1="22350" y1="65300" x2="14900" y2="64800"/>
                        <a14:foregroundMark x1="14900" y1="64800" x2="18200" y2="60950"/>
                        <a14:foregroundMark x1="18200" y1="60950" x2="14100" y2="58050"/>
                        <a14:foregroundMark x1="14100" y1="58050" x2="13050" y2="59100"/>
                        <a14:foregroundMark x1="13250" y1="57850" x2="13850" y2="56650"/>
                        <a14:foregroundMark x1="13450" y1="64300" x2="16750" y2="65100"/>
                        <a14:foregroundMark x1="21550" y1="64900" x2="19650" y2="69900"/>
                        <a14:foregroundMark x1="19650" y1="69900" x2="19650" y2="68850"/>
                        <a14:foregroundMark x1="21750" y1="62650" x2="21900" y2="67750"/>
                        <a14:foregroundMark x1="21900" y1="67750" x2="22350" y2="68850"/>
                        <a14:foregroundMark x1="15300" y1="63850" x2="15300" y2="69000"/>
                        <a14:foregroundMark x1="15300" y1="69000" x2="15750" y2="69900"/>
                        <a14:foregroundMark x1="17000" y1="78800" x2="17000" y2="78800"/>
                        <a14:foregroundMark x1="11400" y1="82900" x2="22150" y2="75650"/>
                        <a14:foregroundMark x1="18200" y1="72350" x2="20500" y2="83350"/>
                        <a14:foregroundMark x1="13850" y1="77550" x2="25600" y2="81250"/>
                        <a14:foregroundMark x1="25600" y1="81250" x2="25450" y2="80850"/>
                        <a14:foregroundMark x1="21950" y1="74850" x2="26100" y2="79000"/>
                        <a14:foregroundMark x1="19226" y1="87018" x2="18900" y2="87450"/>
                        <a14:foregroundMark x1="21155" y1="84466" x2="20329" y2="85559"/>
                        <a14:foregroundMark x1="22150" y1="83150" x2="21164" y2="84455"/>
                        <a14:foregroundMark x1="18610" y1="85651" x2="17600" y2="79400"/>
                        <a14:foregroundMark x1="18900" y1="87450" x2="18834" y2="87039"/>
                        <a14:foregroundMark x1="22150" y1="64700" x2="15800" y2="64350"/>
                        <a14:foregroundMark x1="15800" y1="64350" x2="21650" y2="65800"/>
                        <a14:foregroundMark x1="21650" y1="65800" x2="21550" y2="65300"/>
                        <a14:foregroundMark x1="9300" y1="73400" x2="8900" y2="72550"/>
                        <a14:foregroundMark x1="25050" y1="71750" x2="26700" y2="70900"/>
                        <a14:backgroundMark x1="18650" y1="86450" x2="18650" y2="86450"/>
                        <a14:backgroundMark x1="21950" y1="86450" x2="21350" y2="85000"/>
                        <a14:backgroundMark x1="19650" y1="86250" x2="19250" y2="85800"/>
                        <a14:backgroundMark x1="16750" y1="86450" x2="20500" y2="86250"/>
                      </a14:backgroundRemoval>
                    </a14:imgEffect>
                  </a14:imgLayer>
                </a14:imgProps>
              </a:ext>
            </a:extLst>
          </a:blip>
          <a:srcRect l="7040" t="54762" r="71014" b="13768"/>
          <a:stretch/>
        </p:blipFill>
        <p:spPr>
          <a:xfrm>
            <a:off x="1600203" y="5110964"/>
            <a:ext cx="1798981" cy="257967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4AE8996-021C-5E41-8691-C15D0DEAD9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50" b="87450" l="8900" r="26750">
                        <a14:foregroundMark x1="14900" y1="63450" x2="19250" y2="66150"/>
                        <a14:foregroundMark x1="19250" y1="66150" x2="21550" y2="63850"/>
                        <a14:foregroundMark x1="15100" y1="65300" x2="17200" y2="63650"/>
                        <a14:foregroundMark x1="22350" y1="65300" x2="14900" y2="64800"/>
                        <a14:foregroundMark x1="14900" y1="64800" x2="18200" y2="60950"/>
                        <a14:foregroundMark x1="18200" y1="60950" x2="14100" y2="58050"/>
                        <a14:foregroundMark x1="14100" y1="58050" x2="13050" y2="59100"/>
                        <a14:foregroundMark x1="13250" y1="57850" x2="13850" y2="56650"/>
                        <a14:foregroundMark x1="13450" y1="64300" x2="16750" y2="65100"/>
                        <a14:foregroundMark x1="21550" y1="64900" x2="19650" y2="69900"/>
                        <a14:foregroundMark x1="19650" y1="69900" x2="19650" y2="68850"/>
                        <a14:foregroundMark x1="21750" y1="62650" x2="21900" y2="67750"/>
                        <a14:foregroundMark x1="21900" y1="67750" x2="22350" y2="68850"/>
                        <a14:foregroundMark x1="15300" y1="63850" x2="15300" y2="69000"/>
                        <a14:foregroundMark x1="15300" y1="69000" x2="15750" y2="69900"/>
                        <a14:foregroundMark x1="17000" y1="78800" x2="17000" y2="78800"/>
                        <a14:foregroundMark x1="11400" y1="82900" x2="22150" y2="75650"/>
                        <a14:foregroundMark x1="18200" y1="72350" x2="20500" y2="83350"/>
                        <a14:foregroundMark x1="13850" y1="77550" x2="25600" y2="81250"/>
                        <a14:foregroundMark x1="25600" y1="81250" x2="25450" y2="80850"/>
                        <a14:foregroundMark x1="21950" y1="74850" x2="26100" y2="79000"/>
                        <a14:foregroundMark x1="19226" y1="87018" x2="18900" y2="87450"/>
                        <a14:foregroundMark x1="21155" y1="84466" x2="20329" y2="85559"/>
                        <a14:foregroundMark x1="22150" y1="83150" x2="21164" y2="84455"/>
                        <a14:foregroundMark x1="18610" y1="85651" x2="17600" y2="79400"/>
                        <a14:foregroundMark x1="18900" y1="87450" x2="18834" y2="87039"/>
                        <a14:foregroundMark x1="22150" y1="64700" x2="15800" y2="64350"/>
                        <a14:foregroundMark x1="15800" y1="64350" x2="21650" y2="65800"/>
                        <a14:foregroundMark x1="21650" y1="65800" x2="21550" y2="65300"/>
                        <a14:foregroundMark x1="9300" y1="73400" x2="8900" y2="72550"/>
                        <a14:foregroundMark x1="25050" y1="71750" x2="26700" y2="70900"/>
                        <a14:backgroundMark x1="18650" y1="86450" x2="18650" y2="86450"/>
                        <a14:backgroundMark x1="21950" y1="86450" x2="21350" y2="85000"/>
                        <a14:backgroundMark x1="19650" y1="86250" x2="19250" y2="85800"/>
                        <a14:backgroundMark x1="16750" y1="86450" x2="20500" y2="86250"/>
                      </a14:backgroundRemoval>
                    </a14:imgEffect>
                  </a14:imgLayer>
                </a14:imgProps>
              </a:ext>
            </a:extLst>
          </a:blip>
          <a:srcRect l="7040" t="54762" r="71014" b="13768"/>
          <a:stretch/>
        </p:blipFill>
        <p:spPr>
          <a:xfrm>
            <a:off x="6291470" y="5110964"/>
            <a:ext cx="1798981" cy="2579671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4197ADC5-E59B-C240-887A-EF3F446F2703}"/>
              </a:ext>
            </a:extLst>
          </p:cNvPr>
          <p:cNvGrpSpPr/>
          <p:nvPr/>
        </p:nvGrpSpPr>
        <p:grpSpPr>
          <a:xfrm>
            <a:off x="924338" y="8548827"/>
            <a:ext cx="3200400" cy="3206079"/>
            <a:chOff x="457200" y="516834"/>
            <a:chExt cx="3200400" cy="3206079"/>
          </a:xfrm>
        </p:grpSpPr>
        <p:sp>
          <p:nvSpPr>
            <p:cNvPr id="27" name="Rectángulo redondeado 26">
              <a:extLst>
                <a:ext uri="{FF2B5EF4-FFF2-40B4-BE49-F238E27FC236}">
                  <a16:creationId xmlns:a16="http://schemas.microsoft.com/office/drawing/2014/main" id="{C4E4CFE1-A620-BF42-A92F-221DDACAAB52}"/>
                </a:ext>
              </a:extLst>
            </p:cNvPr>
            <p:cNvSpPr/>
            <p:nvPr/>
          </p:nvSpPr>
          <p:spPr>
            <a:xfrm>
              <a:off x="457200" y="516834"/>
              <a:ext cx="3200400" cy="3206079"/>
            </a:xfrm>
            <a:prstGeom prst="roundRect">
              <a:avLst/>
            </a:prstGeom>
            <a:no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082F4204-371B-B34E-BE34-085F82241291}"/>
                </a:ext>
              </a:extLst>
            </p:cNvPr>
            <p:cNvSpPr txBox="1"/>
            <p:nvPr/>
          </p:nvSpPr>
          <p:spPr>
            <a:xfrm>
              <a:off x="884582" y="561483"/>
              <a:ext cx="234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5"/>
                  </a:solidFill>
                  <a:latin typeface="KG Who Tells Your Story" pitchFamily="2" charset="77"/>
                </a:rPr>
                <a:t>Angry</a:t>
              </a:r>
              <a:endParaRPr lang="es-ES" b="1" dirty="0">
                <a:solidFill>
                  <a:schemeClr val="accent5"/>
                </a:solidFill>
                <a:latin typeface="KG Who Tells Your Story" pitchFamily="2" charset="77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3641454-9E78-0048-893B-5AD99C223673}"/>
              </a:ext>
            </a:extLst>
          </p:cNvPr>
          <p:cNvGrpSpPr/>
          <p:nvPr/>
        </p:nvGrpSpPr>
        <p:grpSpPr>
          <a:xfrm>
            <a:off x="5555974" y="8548826"/>
            <a:ext cx="3200400" cy="3206079"/>
            <a:chOff x="457200" y="516834"/>
            <a:chExt cx="3200400" cy="3206079"/>
          </a:xfrm>
        </p:grpSpPr>
        <p:sp>
          <p:nvSpPr>
            <p:cNvPr id="30" name="Rectángulo redondeado 29">
              <a:extLst>
                <a:ext uri="{FF2B5EF4-FFF2-40B4-BE49-F238E27FC236}">
                  <a16:creationId xmlns:a16="http://schemas.microsoft.com/office/drawing/2014/main" id="{C20DA605-EFA1-6C4F-BE56-880A9CE8B5B9}"/>
                </a:ext>
              </a:extLst>
            </p:cNvPr>
            <p:cNvSpPr/>
            <p:nvPr/>
          </p:nvSpPr>
          <p:spPr>
            <a:xfrm>
              <a:off x="457200" y="516834"/>
              <a:ext cx="3200400" cy="3206079"/>
            </a:xfrm>
            <a:prstGeom prst="roundRect">
              <a:avLst/>
            </a:prstGeom>
            <a:no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B5AC46FA-AD4E-7845-BB1E-BE82F3C50EDF}"/>
                </a:ext>
              </a:extLst>
            </p:cNvPr>
            <p:cNvSpPr txBox="1"/>
            <p:nvPr/>
          </p:nvSpPr>
          <p:spPr>
            <a:xfrm>
              <a:off x="884582" y="561484"/>
              <a:ext cx="234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5"/>
                  </a:solidFill>
                  <a:latin typeface="KG Who Tells Your Story" pitchFamily="2" charset="77"/>
                </a:rPr>
                <a:t>Angry</a:t>
              </a:r>
              <a:endParaRPr lang="es-ES" b="1" dirty="0">
                <a:solidFill>
                  <a:schemeClr val="accent5"/>
                </a:solidFill>
                <a:latin typeface="KG Who Tells Your Story" pitchFamily="2" charset="77"/>
              </a:endParaRPr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8E9A53B9-98EC-FB4D-9087-99C98E9CEC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000" b="84600" l="40550" r="57300">
                        <a14:foregroundMark x1="44450" y1="52300" x2="45300" y2="52900"/>
                        <a14:foregroundMark x1="44900" y1="51050" x2="45050" y2="56150"/>
                        <a14:foregroundMark x1="45050" y1="56150" x2="44900" y2="56250"/>
                        <a14:foregroundMark x1="48400" y1="52700" x2="48600" y2="55600"/>
                        <a14:foregroundMark x1="42200" y1="54550" x2="42800" y2="56450"/>
                        <a14:foregroundMark x1="48400" y1="53100" x2="48400" y2="53750"/>
                        <a14:foregroundMark x1="40100" y1="80650" x2="44250" y2="84200"/>
                        <a14:foregroundMark x1="44250" y1="84200" x2="50400" y2="84800"/>
                        <a14:foregroundMark x1="50400" y1="84800" x2="55150" y2="83150"/>
                        <a14:foregroundMark x1="55150" y1="83150" x2="57100" y2="79650"/>
                        <a14:foregroundMark x1="50250" y1="68450" x2="49450" y2="63200"/>
                        <a14:foregroundMark x1="49450" y1="63200" x2="48450" y2="68600"/>
                        <a14:foregroundMark x1="48450" y1="68600" x2="46100" y2="65950"/>
                        <a14:foregroundMark x1="50050" y1="64950" x2="50650" y2="66400"/>
                        <a14:foregroundMark x1="44450" y1="64700" x2="48150" y2="68100"/>
                        <a14:foregroundMark x1="48150" y1="68100" x2="49000" y2="77750"/>
                        <a14:foregroundMark x1="50650" y1="85000" x2="45350" y2="84600"/>
                        <a14:foregroundMark x1="45350" y1="84600" x2="45700" y2="84400"/>
                        <a14:foregroundMark x1="50250" y1="58300" x2="55100" y2="61150"/>
                        <a14:foregroundMark x1="55100" y1="61150" x2="56250" y2="67000"/>
                        <a14:foregroundMark x1="56250" y1="66800" x2="57300" y2="78400"/>
                        <a14:foregroundMark x1="56050" y1="70500" x2="55650" y2="60250"/>
                        <a14:foregroundMark x1="55650" y1="60250" x2="51100" y2="57900"/>
                        <a14:foregroundMark x1="51100" y1="57900" x2="51100" y2="57900"/>
                      </a14:backgroundRemoval>
                    </a14:imgEffect>
                  </a14:imgLayer>
                </a14:imgProps>
              </a:ext>
            </a:extLst>
          </a:blip>
          <a:srcRect l="38509" t="50001" r="40994" b="13974"/>
          <a:stretch/>
        </p:blipFill>
        <p:spPr>
          <a:xfrm>
            <a:off x="1734374" y="8855087"/>
            <a:ext cx="1649897" cy="289981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FAA6ABC-D9DC-E841-93DD-0AF6C9CBCD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000" b="84600" l="40550" r="57300">
                        <a14:foregroundMark x1="44450" y1="52300" x2="45300" y2="52900"/>
                        <a14:foregroundMark x1="44900" y1="51050" x2="45050" y2="56150"/>
                        <a14:foregroundMark x1="45050" y1="56150" x2="44900" y2="56250"/>
                        <a14:foregroundMark x1="48400" y1="52700" x2="48600" y2="55600"/>
                        <a14:foregroundMark x1="42200" y1="54550" x2="42800" y2="56450"/>
                        <a14:foregroundMark x1="48400" y1="53100" x2="48400" y2="53750"/>
                        <a14:foregroundMark x1="40100" y1="80650" x2="44250" y2="84200"/>
                        <a14:foregroundMark x1="44250" y1="84200" x2="50400" y2="84800"/>
                        <a14:foregroundMark x1="50400" y1="84800" x2="55150" y2="83150"/>
                        <a14:foregroundMark x1="55150" y1="83150" x2="57100" y2="79650"/>
                        <a14:foregroundMark x1="50250" y1="68450" x2="49450" y2="63200"/>
                        <a14:foregroundMark x1="49450" y1="63200" x2="48450" y2="68600"/>
                        <a14:foregroundMark x1="48450" y1="68600" x2="46100" y2="65950"/>
                        <a14:foregroundMark x1="50050" y1="64950" x2="50650" y2="66400"/>
                        <a14:foregroundMark x1="44450" y1="64700" x2="48150" y2="68100"/>
                        <a14:foregroundMark x1="48150" y1="68100" x2="49000" y2="77750"/>
                        <a14:foregroundMark x1="50650" y1="85000" x2="45350" y2="84600"/>
                        <a14:foregroundMark x1="45350" y1="84600" x2="45700" y2="84400"/>
                        <a14:foregroundMark x1="50250" y1="58300" x2="55100" y2="61150"/>
                        <a14:foregroundMark x1="55100" y1="61150" x2="56250" y2="67000"/>
                        <a14:foregroundMark x1="56250" y1="66800" x2="57300" y2="78400"/>
                        <a14:foregroundMark x1="56050" y1="70500" x2="55650" y2="60250"/>
                        <a14:foregroundMark x1="55650" y1="60250" x2="51100" y2="57900"/>
                        <a14:foregroundMark x1="51100" y1="57900" x2="51100" y2="57900"/>
                      </a14:backgroundRemoval>
                    </a14:imgEffect>
                  </a14:imgLayer>
                </a14:imgProps>
              </a:ext>
            </a:extLst>
          </a:blip>
          <a:srcRect l="38509" t="50001" r="40994" b="13974"/>
          <a:stretch/>
        </p:blipFill>
        <p:spPr>
          <a:xfrm>
            <a:off x="6366011" y="8855086"/>
            <a:ext cx="1649897" cy="28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3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28EA5C5-6FAF-AE41-B51F-E527BB944C22}"/>
              </a:ext>
            </a:extLst>
          </p:cNvPr>
          <p:cNvGrpSpPr/>
          <p:nvPr/>
        </p:nvGrpSpPr>
        <p:grpSpPr>
          <a:xfrm>
            <a:off x="884583" y="655982"/>
            <a:ext cx="3200400" cy="3206079"/>
            <a:chOff x="457200" y="516834"/>
            <a:chExt cx="3200400" cy="3206079"/>
          </a:xfrm>
        </p:grpSpPr>
        <p:sp>
          <p:nvSpPr>
            <p:cNvPr id="4" name="Rectángulo redondeado 3">
              <a:extLst>
                <a:ext uri="{FF2B5EF4-FFF2-40B4-BE49-F238E27FC236}">
                  <a16:creationId xmlns:a16="http://schemas.microsoft.com/office/drawing/2014/main" id="{56B53E6C-D8DF-4649-9893-A3807A3B33AE}"/>
                </a:ext>
              </a:extLst>
            </p:cNvPr>
            <p:cNvSpPr/>
            <p:nvPr/>
          </p:nvSpPr>
          <p:spPr>
            <a:xfrm>
              <a:off x="457200" y="516834"/>
              <a:ext cx="3200400" cy="3206079"/>
            </a:xfrm>
            <a:prstGeom prst="roundRect">
              <a:avLst/>
            </a:prstGeom>
            <a:no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DB08210-A60D-D248-87EC-8834FD965453}"/>
                </a:ext>
              </a:extLst>
            </p:cNvPr>
            <p:cNvSpPr txBox="1"/>
            <p:nvPr/>
          </p:nvSpPr>
          <p:spPr>
            <a:xfrm>
              <a:off x="884582" y="655983"/>
              <a:ext cx="234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5"/>
                  </a:solidFill>
                  <a:latin typeface="KG Who Tells Your Story" pitchFamily="2" charset="77"/>
                </a:rPr>
                <a:t>Sleepy</a:t>
              </a:r>
              <a:endParaRPr lang="es-ES" b="1" dirty="0">
                <a:solidFill>
                  <a:schemeClr val="accent5"/>
                </a:solidFill>
                <a:latin typeface="KG Who Tells Your Story" pitchFamily="2" charset="77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FD3EAD4-881F-A342-AEAE-DF6830D06363}"/>
              </a:ext>
            </a:extLst>
          </p:cNvPr>
          <p:cNvGrpSpPr/>
          <p:nvPr/>
        </p:nvGrpSpPr>
        <p:grpSpPr>
          <a:xfrm>
            <a:off x="884583" y="4602404"/>
            <a:ext cx="3200400" cy="3206079"/>
            <a:chOff x="457200" y="516834"/>
            <a:chExt cx="3200400" cy="3206079"/>
          </a:xfrm>
        </p:grpSpPr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A1D1F168-8C1E-3342-B704-58AA2D8E2978}"/>
                </a:ext>
              </a:extLst>
            </p:cNvPr>
            <p:cNvSpPr/>
            <p:nvPr/>
          </p:nvSpPr>
          <p:spPr>
            <a:xfrm>
              <a:off x="457200" y="516834"/>
              <a:ext cx="3200400" cy="3206079"/>
            </a:xfrm>
            <a:prstGeom prst="roundRect">
              <a:avLst/>
            </a:prstGeom>
            <a:no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51C246E-6A54-6B48-B0F9-DF8B9EF86658}"/>
                </a:ext>
              </a:extLst>
            </p:cNvPr>
            <p:cNvSpPr txBox="1"/>
            <p:nvPr/>
          </p:nvSpPr>
          <p:spPr>
            <a:xfrm>
              <a:off x="884582" y="655983"/>
              <a:ext cx="234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5"/>
                  </a:solidFill>
                  <a:latin typeface="KG Who Tells Your Story" pitchFamily="2" charset="77"/>
                </a:rPr>
                <a:t>Loving</a:t>
              </a:r>
              <a:endParaRPr lang="es-ES" b="1" dirty="0">
                <a:solidFill>
                  <a:schemeClr val="accent5"/>
                </a:solidFill>
                <a:latin typeface="KG Who Tells Your Story" pitchFamily="2" charset="77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25DE71B-60E5-0049-ADAF-06109135C1F4}"/>
              </a:ext>
            </a:extLst>
          </p:cNvPr>
          <p:cNvGrpSpPr/>
          <p:nvPr/>
        </p:nvGrpSpPr>
        <p:grpSpPr>
          <a:xfrm>
            <a:off x="5516219" y="4602403"/>
            <a:ext cx="3200400" cy="3206079"/>
            <a:chOff x="457200" y="516834"/>
            <a:chExt cx="3200400" cy="3206079"/>
          </a:xfrm>
        </p:grpSpPr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F809582B-2663-1C48-BFA6-6156E6C66289}"/>
                </a:ext>
              </a:extLst>
            </p:cNvPr>
            <p:cNvSpPr/>
            <p:nvPr/>
          </p:nvSpPr>
          <p:spPr>
            <a:xfrm>
              <a:off x="457200" y="516834"/>
              <a:ext cx="3200400" cy="3206079"/>
            </a:xfrm>
            <a:prstGeom prst="roundRect">
              <a:avLst/>
            </a:prstGeom>
            <a:no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6950DD62-EAB4-E640-AA42-24A0A555F652}"/>
                </a:ext>
              </a:extLst>
            </p:cNvPr>
            <p:cNvSpPr txBox="1"/>
            <p:nvPr/>
          </p:nvSpPr>
          <p:spPr>
            <a:xfrm>
              <a:off x="884582" y="655983"/>
              <a:ext cx="234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5"/>
                  </a:solidFill>
                  <a:latin typeface="KG Who Tells Your Story" pitchFamily="2" charset="77"/>
                </a:rPr>
                <a:t>Loving</a:t>
              </a:r>
              <a:endParaRPr lang="es-ES" b="1" dirty="0">
                <a:solidFill>
                  <a:schemeClr val="accent5"/>
                </a:solidFill>
                <a:latin typeface="KG Who Tells Your Story" pitchFamily="2" charset="77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197ADC5-E59B-C240-887A-EF3F446F2703}"/>
              </a:ext>
            </a:extLst>
          </p:cNvPr>
          <p:cNvGrpSpPr/>
          <p:nvPr/>
        </p:nvGrpSpPr>
        <p:grpSpPr>
          <a:xfrm>
            <a:off x="924338" y="8548827"/>
            <a:ext cx="3200400" cy="3206079"/>
            <a:chOff x="457200" y="516834"/>
            <a:chExt cx="3200400" cy="3206079"/>
          </a:xfrm>
        </p:grpSpPr>
        <p:sp>
          <p:nvSpPr>
            <p:cNvPr id="27" name="Rectángulo redondeado 26">
              <a:extLst>
                <a:ext uri="{FF2B5EF4-FFF2-40B4-BE49-F238E27FC236}">
                  <a16:creationId xmlns:a16="http://schemas.microsoft.com/office/drawing/2014/main" id="{C4E4CFE1-A620-BF42-A92F-221DDACAAB52}"/>
                </a:ext>
              </a:extLst>
            </p:cNvPr>
            <p:cNvSpPr/>
            <p:nvPr/>
          </p:nvSpPr>
          <p:spPr>
            <a:xfrm>
              <a:off x="457200" y="516834"/>
              <a:ext cx="3200400" cy="3206079"/>
            </a:xfrm>
            <a:prstGeom prst="roundRect">
              <a:avLst/>
            </a:prstGeom>
            <a:no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082F4204-371B-B34E-BE34-085F82241291}"/>
                </a:ext>
              </a:extLst>
            </p:cNvPr>
            <p:cNvSpPr txBox="1"/>
            <p:nvPr/>
          </p:nvSpPr>
          <p:spPr>
            <a:xfrm>
              <a:off x="935038" y="678175"/>
              <a:ext cx="234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5"/>
                  </a:solidFill>
                  <a:latin typeface="KG Who Tells Your Story" pitchFamily="2" charset="77"/>
                </a:rPr>
                <a:t>Scared</a:t>
              </a:r>
              <a:endParaRPr lang="es-ES" b="1" dirty="0">
                <a:solidFill>
                  <a:schemeClr val="accent5"/>
                </a:solidFill>
                <a:latin typeface="KG Who Tells Your Story" pitchFamily="2" charset="77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3641454-9E78-0048-893B-5AD99C223673}"/>
              </a:ext>
            </a:extLst>
          </p:cNvPr>
          <p:cNvGrpSpPr/>
          <p:nvPr/>
        </p:nvGrpSpPr>
        <p:grpSpPr>
          <a:xfrm>
            <a:off x="5555974" y="8548826"/>
            <a:ext cx="3200400" cy="3206079"/>
            <a:chOff x="457200" y="516834"/>
            <a:chExt cx="3200400" cy="3206079"/>
          </a:xfrm>
        </p:grpSpPr>
        <p:sp>
          <p:nvSpPr>
            <p:cNvPr id="30" name="Rectángulo redondeado 29">
              <a:extLst>
                <a:ext uri="{FF2B5EF4-FFF2-40B4-BE49-F238E27FC236}">
                  <a16:creationId xmlns:a16="http://schemas.microsoft.com/office/drawing/2014/main" id="{C20DA605-EFA1-6C4F-BE56-880A9CE8B5B9}"/>
                </a:ext>
              </a:extLst>
            </p:cNvPr>
            <p:cNvSpPr/>
            <p:nvPr/>
          </p:nvSpPr>
          <p:spPr>
            <a:xfrm>
              <a:off x="457200" y="516834"/>
              <a:ext cx="3200400" cy="3206079"/>
            </a:xfrm>
            <a:prstGeom prst="roundRect">
              <a:avLst/>
            </a:prstGeom>
            <a:no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B5AC46FA-AD4E-7845-BB1E-BE82F3C50EDF}"/>
                </a:ext>
              </a:extLst>
            </p:cNvPr>
            <p:cNvSpPr txBox="1"/>
            <p:nvPr/>
          </p:nvSpPr>
          <p:spPr>
            <a:xfrm>
              <a:off x="884580" y="658905"/>
              <a:ext cx="234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5"/>
                  </a:solidFill>
                  <a:latin typeface="KG Who Tells Your Story" pitchFamily="2" charset="77"/>
                </a:rPr>
                <a:t>Scared</a:t>
              </a:r>
              <a:endParaRPr lang="es-ES" b="1" dirty="0">
                <a:solidFill>
                  <a:schemeClr val="accent5"/>
                </a:solidFill>
                <a:latin typeface="KG Who Tells Your Story" pitchFamily="2" charset="77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FF852BD-9095-0B45-A230-FBA8FAB22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0" b="84300" l="64800" r="85100">
                        <a14:foregroundMark x1="83250" y1="83550" x2="76450" y2="82450"/>
                        <a14:foregroundMark x1="76450" y1="82450" x2="71200" y2="83450"/>
                        <a14:foregroundMark x1="71200" y1="83450" x2="79700" y2="82900"/>
                        <a14:foregroundMark x1="68950" y1="84150" x2="80550" y2="84350"/>
                        <a14:foregroundMark x1="83650" y1="77550" x2="84950" y2="82450"/>
                        <a14:foregroundMark x1="84950" y1="82450" x2="85100" y2="79800"/>
                        <a14:foregroundMark x1="64800" y1="82900" x2="66650" y2="79800"/>
                        <a14:foregroundMark x1="78700" y1="56200" x2="73550" y2="55800"/>
                        <a14:foregroundMark x1="73550" y1="55800" x2="72250" y2="56600"/>
                        <a14:foregroundMark x1="76000" y1="54750" x2="74750" y2="54550"/>
                      </a14:backgroundRemoval>
                    </a14:imgEffect>
                  </a14:imgLayer>
                </a14:imgProps>
              </a:ext>
            </a:extLst>
          </a:blip>
          <a:srcRect l="64389" t="53312" r="13250" b="13295"/>
          <a:stretch/>
        </p:blipFill>
        <p:spPr>
          <a:xfrm>
            <a:off x="1649894" y="1249704"/>
            <a:ext cx="1749285" cy="2612356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0B5BD185-E5A5-074F-84C6-7B6AE7AF5F90}"/>
              </a:ext>
            </a:extLst>
          </p:cNvPr>
          <p:cNvGrpSpPr/>
          <p:nvPr/>
        </p:nvGrpSpPr>
        <p:grpSpPr>
          <a:xfrm>
            <a:off x="5516219" y="655982"/>
            <a:ext cx="3200400" cy="3206079"/>
            <a:chOff x="457200" y="516834"/>
            <a:chExt cx="3200400" cy="3206079"/>
          </a:xfrm>
        </p:grpSpPr>
        <p:sp>
          <p:nvSpPr>
            <p:cNvPr id="33" name="Rectángulo redondeado 32">
              <a:extLst>
                <a:ext uri="{FF2B5EF4-FFF2-40B4-BE49-F238E27FC236}">
                  <a16:creationId xmlns:a16="http://schemas.microsoft.com/office/drawing/2014/main" id="{1B0C2859-2FA5-4746-9555-4D8A4C65C94E}"/>
                </a:ext>
              </a:extLst>
            </p:cNvPr>
            <p:cNvSpPr/>
            <p:nvPr/>
          </p:nvSpPr>
          <p:spPr>
            <a:xfrm>
              <a:off x="457200" y="516834"/>
              <a:ext cx="3200400" cy="3206079"/>
            </a:xfrm>
            <a:prstGeom prst="roundRect">
              <a:avLst/>
            </a:prstGeom>
            <a:no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6C815368-686D-AC4E-9ABB-4D570A318404}"/>
                </a:ext>
              </a:extLst>
            </p:cNvPr>
            <p:cNvSpPr txBox="1"/>
            <p:nvPr/>
          </p:nvSpPr>
          <p:spPr>
            <a:xfrm>
              <a:off x="884582" y="655983"/>
              <a:ext cx="2345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err="1">
                  <a:solidFill>
                    <a:schemeClr val="accent5"/>
                  </a:solidFill>
                  <a:latin typeface="KG Who Tells Your Story" pitchFamily="2" charset="77"/>
                </a:rPr>
                <a:t>Sleepy</a:t>
              </a:r>
              <a:endParaRPr lang="es-ES" b="1" dirty="0">
                <a:solidFill>
                  <a:schemeClr val="accent5"/>
                </a:solidFill>
                <a:latin typeface="KG Who Tells Your Story" pitchFamily="2" charset="77"/>
              </a:endParaRPr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3D9DABC1-E00D-3B41-B490-B9491CDEC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50" b="84300" l="64800" r="85100">
                        <a14:foregroundMark x1="83250" y1="83550" x2="76450" y2="82450"/>
                        <a14:foregroundMark x1="76450" y1="82450" x2="71200" y2="83450"/>
                        <a14:foregroundMark x1="71200" y1="83450" x2="79700" y2="82900"/>
                        <a14:foregroundMark x1="68950" y1="84150" x2="80550" y2="84350"/>
                        <a14:foregroundMark x1="83650" y1="77550" x2="84950" y2="82450"/>
                        <a14:foregroundMark x1="84950" y1="82450" x2="85100" y2="79800"/>
                        <a14:foregroundMark x1="64800" y1="82900" x2="66650" y2="79800"/>
                        <a14:foregroundMark x1="78700" y1="56200" x2="73550" y2="55800"/>
                        <a14:foregroundMark x1="73550" y1="55800" x2="72250" y2="56600"/>
                        <a14:foregroundMark x1="76000" y1="54750" x2="74750" y2="54550"/>
                      </a14:backgroundRemoval>
                    </a14:imgEffect>
                  </a14:imgLayer>
                </a14:imgProps>
              </a:ext>
            </a:extLst>
          </a:blip>
          <a:srcRect l="64389" t="53312" r="13250" b="13295"/>
          <a:stretch/>
        </p:blipFill>
        <p:spPr>
          <a:xfrm>
            <a:off x="6281530" y="1262631"/>
            <a:ext cx="1749285" cy="26123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B0A76D6-89BB-6D40-A5AD-4661982D36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50" b="45000" l="43600" r="59850">
                        <a14:foregroundMark x1="49300" y1="35500" x2="45900" y2="39350"/>
                        <a14:foregroundMark x1="45900" y1="39350" x2="51200" y2="42350"/>
                        <a14:foregroundMark x1="51200" y1="42350" x2="56750" y2="42550"/>
                        <a14:foregroundMark x1="56750" y1="42550" x2="57250" y2="36950"/>
                        <a14:foregroundMark x1="57250" y1="36950" x2="51450" y2="36750"/>
                        <a14:foregroundMark x1="51450" y1="36750" x2="53050" y2="41500"/>
                        <a14:foregroundMark x1="53050" y1="41500" x2="50950" y2="41300"/>
                        <a14:foregroundMark x1="47400" y1="35900" x2="45950" y2="40800"/>
                        <a14:foregroundMark x1="45950" y1="40800" x2="44300" y2="43400"/>
                        <a14:foregroundMark x1="49900" y1="34900" x2="49900" y2="39850"/>
                        <a14:foregroundMark x1="49900" y1="39850" x2="49900" y2="39850"/>
                        <a14:foregroundMark x1="51350" y1="34450" x2="52800" y2="38000"/>
                        <a14:foregroundMark x1="55700" y1="24750" x2="53400" y2="27850"/>
                        <a14:foregroundMark x1="49700" y1="24550" x2="46800" y2="33000"/>
                        <a14:foregroundMark x1="47600" y1="23100" x2="53200" y2="39650"/>
                        <a14:foregroundMark x1="53200" y1="39650" x2="48800" y2="42150"/>
                        <a14:foregroundMark x1="48800" y1="42150" x2="52400" y2="45050"/>
                        <a14:foregroundMark x1="56100" y1="18750" x2="56100" y2="18750"/>
                        <a14:foregroundMark x1="56100" y1="19750" x2="56750" y2="18750"/>
                        <a14:foregroundMark x1="58200" y1="19350" x2="56750" y2="19350"/>
                        <a14:foregroundMark x1="54250" y1="19350" x2="49000" y2="19150"/>
                        <a14:foregroundMark x1="49000" y1="19150" x2="54100" y2="19350"/>
                        <a14:foregroundMark x1="54100" y1="19350" x2="54250" y2="20400"/>
                        <a14:foregroundMark x1="51350" y1="18550" x2="52600" y2="18750"/>
                        <a14:foregroundMark x1="51750" y1="34050" x2="51750" y2="39250"/>
                        <a14:foregroundMark x1="51750" y1="39250" x2="51950" y2="36150"/>
                      </a14:backgroundRemoval>
                    </a14:imgEffect>
                  </a14:imgLayer>
                </a14:imgProps>
              </a:ext>
            </a:extLst>
          </a:blip>
          <a:srcRect l="41615" t="16667" r="38095" b="54121"/>
          <a:stretch/>
        </p:blipFill>
        <p:spPr>
          <a:xfrm>
            <a:off x="1609596" y="5128515"/>
            <a:ext cx="1829880" cy="2634548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27282D9-C065-1E45-B538-5BF05AC006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550" b="45000" l="43600" r="59850">
                        <a14:foregroundMark x1="49300" y1="35500" x2="45900" y2="39350"/>
                        <a14:foregroundMark x1="45900" y1="39350" x2="51200" y2="42350"/>
                        <a14:foregroundMark x1="51200" y1="42350" x2="56750" y2="42550"/>
                        <a14:foregroundMark x1="56750" y1="42550" x2="57250" y2="36950"/>
                        <a14:foregroundMark x1="57250" y1="36950" x2="51450" y2="36750"/>
                        <a14:foregroundMark x1="51450" y1="36750" x2="53050" y2="41500"/>
                        <a14:foregroundMark x1="53050" y1="41500" x2="50950" y2="41300"/>
                        <a14:foregroundMark x1="47400" y1="35900" x2="45950" y2="40800"/>
                        <a14:foregroundMark x1="45950" y1="40800" x2="44300" y2="43400"/>
                        <a14:foregroundMark x1="49900" y1="34900" x2="49900" y2="39850"/>
                        <a14:foregroundMark x1="49900" y1="39850" x2="49900" y2="39850"/>
                        <a14:foregroundMark x1="51350" y1="34450" x2="52800" y2="38000"/>
                        <a14:foregroundMark x1="55700" y1="24750" x2="53400" y2="27850"/>
                        <a14:foregroundMark x1="49700" y1="24550" x2="46800" y2="33000"/>
                        <a14:foregroundMark x1="47600" y1="23100" x2="53200" y2="39650"/>
                        <a14:foregroundMark x1="53200" y1="39650" x2="48800" y2="42150"/>
                        <a14:foregroundMark x1="48800" y1="42150" x2="52400" y2="45050"/>
                        <a14:foregroundMark x1="56100" y1="18750" x2="56100" y2="18750"/>
                        <a14:foregroundMark x1="56100" y1="19750" x2="56750" y2="18750"/>
                        <a14:foregroundMark x1="58200" y1="19350" x2="56750" y2="19350"/>
                        <a14:foregroundMark x1="54250" y1="19350" x2="49000" y2="19150"/>
                        <a14:foregroundMark x1="49000" y1="19150" x2="54100" y2="19350"/>
                        <a14:foregroundMark x1="54100" y1="19350" x2="54250" y2="20400"/>
                        <a14:foregroundMark x1="51350" y1="18550" x2="52600" y2="18750"/>
                        <a14:foregroundMark x1="51750" y1="34050" x2="51750" y2="39250"/>
                        <a14:foregroundMark x1="51750" y1="39250" x2="51950" y2="36150"/>
                      </a14:backgroundRemoval>
                    </a14:imgEffect>
                  </a14:imgLayer>
                </a14:imgProps>
              </a:ext>
            </a:extLst>
          </a:blip>
          <a:srcRect l="41615" t="16667" r="38095" b="54121"/>
          <a:stretch/>
        </p:blipFill>
        <p:spPr>
          <a:xfrm>
            <a:off x="6241232" y="5128515"/>
            <a:ext cx="1829880" cy="263454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74CEC5D-5183-0E42-BBA6-781CC2C468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00" b="32450" l="39100" r="62550">
                        <a14:foregroundMark x1="43500" y1="14450" x2="41000" y2="19400"/>
                        <a14:foregroundMark x1="41000" y1="19400" x2="39950" y2="26650"/>
                        <a14:foregroundMark x1="40600" y1="20650" x2="39150" y2="21450"/>
                        <a14:foregroundMark x1="45350" y1="18150" x2="48850" y2="22050"/>
                        <a14:foregroundMark x1="48850" y1="22050" x2="50300" y2="27950"/>
                        <a14:foregroundMark x1="50300" y1="27950" x2="52400" y2="31600"/>
                        <a14:foregroundMark x1="54050" y1="31000" x2="49000" y2="31150"/>
                        <a14:foregroundMark x1="49000" y1="31150" x2="54050" y2="31100"/>
                        <a14:foregroundMark x1="54050" y1="31100" x2="54050" y2="31200"/>
                        <a14:foregroundMark x1="52150" y1="28300" x2="55250" y2="32250"/>
                        <a14:foregroundMark x1="55250" y1="32250" x2="55300" y2="32250"/>
                        <a14:foregroundMark x1="61300" y1="20650" x2="62550" y2="21900"/>
                        <a14:foregroundMark x1="50500" y1="27900" x2="47600" y2="31800"/>
                        <a14:foregroundMark x1="51350" y1="32450" x2="46250" y2="32450"/>
                        <a14:foregroundMark x1="46250" y1="32450" x2="48450" y2="30350"/>
                      </a14:backgroundRemoval>
                    </a14:imgEffect>
                  </a14:imgLayer>
                </a14:imgProps>
              </a:ext>
            </a:extLst>
          </a:blip>
          <a:srcRect l="38095" t="5242" r="35404" b="65734"/>
          <a:stretch/>
        </p:blipFill>
        <p:spPr>
          <a:xfrm>
            <a:off x="1351720" y="8971778"/>
            <a:ext cx="2446549" cy="267951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EC4F755-0007-E647-BEB9-8BE627D089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00" b="32450" l="39100" r="62550">
                        <a14:foregroundMark x1="43500" y1="14450" x2="41000" y2="19400"/>
                        <a14:foregroundMark x1="41000" y1="19400" x2="39950" y2="26650"/>
                        <a14:foregroundMark x1="40600" y1="20650" x2="39150" y2="21450"/>
                        <a14:foregroundMark x1="45350" y1="18150" x2="48850" y2="22050"/>
                        <a14:foregroundMark x1="48850" y1="22050" x2="50300" y2="27950"/>
                        <a14:foregroundMark x1="50300" y1="27950" x2="52400" y2="31600"/>
                        <a14:foregroundMark x1="54050" y1="31000" x2="49000" y2="31150"/>
                        <a14:foregroundMark x1="49000" y1="31150" x2="54050" y2="31100"/>
                        <a14:foregroundMark x1="54050" y1="31100" x2="54050" y2="31200"/>
                        <a14:foregroundMark x1="52150" y1="28300" x2="55250" y2="32250"/>
                        <a14:foregroundMark x1="55250" y1="32250" x2="55300" y2="32250"/>
                        <a14:foregroundMark x1="61300" y1="20650" x2="62550" y2="21900"/>
                        <a14:foregroundMark x1="50500" y1="27900" x2="47600" y2="31800"/>
                        <a14:foregroundMark x1="51350" y1="32450" x2="46250" y2="32450"/>
                        <a14:foregroundMark x1="46250" y1="32450" x2="48450" y2="30350"/>
                      </a14:backgroundRemoval>
                    </a14:imgEffect>
                  </a14:imgLayer>
                </a14:imgProps>
              </a:ext>
            </a:extLst>
          </a:blip>
          <a:srcRect l="38095" t="5242" r="35404" b="65734"/>
          <a:stretch/>
        </p:blipFill>
        <p:spPr>
          <a:xfrm>
            <a:off x="6096133" y="8972049"/>
            <a:ext cx="2446549" cy="26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59FE1476-AF76-474C-B410-42FB8B9DCE4A}"/>
              </a:ext>
            </a:extLst>
          </p:cNvPr>
          <p:cNvGrpSpPr/>
          <p:nvPr/>
        </p:nvGrpSpPr>
        <p:grpSpPr>
          <a:xfrm>
            <a:off x="1080698" y="1967947"/>
            <a:ext cx="7439804" cy="8865705"/>
            <a:chOff x="1080698" y="1967947"/>
            <a:chExt cx="7439804" cy="8865705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31F17C3C-CD90-C448-A440-BD880D6FE9F9}"/>
                </a:ext>
              </a:extLst>
            </p:cNvPr>
            <p:cNvGrpSpPr/>
            <p:nvPr/>
          </p:nvGrpSpPr>
          <p:grpSpPr>
            <a:xfrm>
              <a:off x="1080698" y="1967947"/>
              <a:ext cx="7439804" cy="8865705"/>
              <a:chOff x="1058015" y="1967947"/>
              <a:chExt cx="7439804" cy="8865705"/>
            </a:xfrm>
          </p:grpSpPr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9E77F773-BE54-7C42-99F5-C8759E115957}"/>
                  </a:ext>
                </a:extLst>
              </p:cNvPr>
              <p:cNvSpPr/>
              <p:nvPr/>
            </p:nvSpPr>
            <p:spPr>
              <a:xfrm>
                <a:off x="1103379" y="1967947"/>
                <a:ext cx="7394440" cy="886570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2" name="Grupo 1">
                <a:extLst>
                  <a:ext uri="{FF2B5EF4-FFF2-40B4-BE49-F238E27FC236}">
                    <a16:creationId xmlns:a16="http://schemas.microsoft.com/office/drawing/2014/main" id="{FB971207-3E61-EE44-B094-AC5901527B93}"/>
                  </a:ext>
                </a:extLst>
              </p:cNvPr>
              <p:cNvGrpSpPr/>
              <p:nvPr/>
            </p:nvGrpSpPr>
            <p:grpSpPr>
              <a:xfrm>
                <a:off x="1058015" y="1967947"/>
                <a:ext cx="7439804" cy="8865705"/>
                <a:chOff x="884582" y="655982"/>
                <a:chExt cx="8120269" cy="9163879"/>
              </a:xfrm>
            </p:grpSpPr>
            <p:grpSp>
              <p:nvGrpSpPr>
                <p:cNvPr id="6" name="Grupo 5">
                  <a:extLst>
                    <a:ext uri="{FF2B5EF4-FFF2-40B4-BE49-F238E27FC236}">
                      <a16:creationId xmlns:a16="http://schemas.microsoft.com/office/drawing/2014/main" id="{C28EA5C5-6FAF-AE41-B51F-E527BB944C22}"/>
                    </a:ext>
                  </a:extLst>
                </p:cNvPr>
                <p:cNvGrpSpPr/>
                <p:nvPr/>
              </p:nvGrpSpPr>
              <p:grpSpPr>
                <a:xfrm>
                  <a:off x="884582" y="655982"/>
                  <a:ext cx="8120269" cy="9163879"/>
                  <a:chOff x="457200" y="516834"/>
                  <a:chExt cx="3200400" cy="3206079"/>
                </a:xfrm>
              </p:grpSpPr>
              <p:sp>
                <p:nvSpPr>
                  <p:cNvPr id="4" name="Rectángulo redondeado 3">
                    <a:extLst>
                      <a:ext uri="{FF2B5EF4-FFF2-40B4-BE49-F238E27FC236}">
                        <a16:creationId xmlns:a16="http://schemas.microsoft.com/office/drawing/2014/main" id="{56B53E6C-D8DF-4649-9893-A3807A3B33AE}"/>
                      </a:ext>
                    </a:extLst>
                  </p:cNvPr>
                  <p:cNvSpPr/>
                  <p:nvPr/>
                </p:nvSpPr>
                <p:spPr>
                  <a:xfrm>
                    <a:off x="457200" y="516834"/>
                    <a:ext cx="3200400" cy="3206079"/>
                  </a:xfrm>
                  <a:prstGeom prst="roundRect">
                    <a:avLst/>
                  </a:prstGeom>
                  <a:noFill/>
                  <a:ln w="1016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" name="CuadroTexto 4">
                    <a:extLst>
                      <a:ext uri="{FF2B5EF4-FFF2-40B4-BE49-F238E27FC236}">
                        <a16:creationId xmlns:a16="http://schemas.microsoft.com/office/drawing/2014/main" id="{EDB08210-A60D-D248-87EC-8834FD965453}"/>
                      </a:ext>
                    </a:extLst>
                  </p:cNvPr>
                  <p:cNvSpPr txBox="1"/>
                  <p:nvPr/>
                </p:nvSpPr>
                <p:spPr>
                  <a:xfrm>
                    <a:off x="827783" y="579482"/>
                    <a:ext cx="2345635" cy="3876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6600" b="1" dirty="0" err="1">
                        <a:solidFill>
                          <a:schemeClr val="accent5"/>
                        </a:solidFill>
                        <a:latin typeface="KG Who Tells Your Story" pitchFamily="2" charset="77"/>
                      </a:rPr>
                      <a:t>Happy</a:t>
                    </a:r>
                    <a:endParaRPr lang="es-ES" sz="6600" b="1" dirty="0">
                      <a:solidFill>
                        <a:schemeClr val="accent5"/>
                      </a:solidFill>
                      <a:latin typeface="KG Who Tells Your Story" pitchFamily="2" charset="77"/>
                    </a:endParaRPr>
                  </a:p>
                </p:txBody>
              </p:sp>
            </p:grpSp>
            <p:pic>
              <p:nvPicPr>
                <p:cNvPr id="11" name="Imagen 10">
                  <a:extLst>
                    <a:ext uri="{FF2B5EF4-FFF2-40B4-BE49-F238E27FC236}">
                      <a16:creationId xmlns:a16="http://schemas.microsoft.com/office/drawing/2014/main" id="{3EE0F2B5-AE61-6B45-B769-E654E808C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7100" b="44500" l="15700" r="33000">
                              <a14:foregroundMark x1="22238" y1="18608" x2="19650" y2="18500"/>
                              <a14:foregroundMark x1="25650" y1="18750" x2="23942" y2="18679"/>
                              <a14:foregroundMark x1="24774" y1="18420" x2="26000" y2="18400"/>
                              <a14:foregroundMark x1="19650" y1="18500" x2="22986" y2="18447"/>
                              <a14:foregroundMark x1="26000" y1="18400" x2="21650" y2="24200"/>
                              <a14:foregroundMark x1="21650" y1="24200" x2="23250" y2="31050"/>
                              <a14:foregroundMark x1="23250" y1="31050" x2="22650" y2="29750"/>
                              <a14:foregroundMark x1="24400" y1="29500" x2="18400" y2="28900"/>
                              <a14:foregroundMark x1="18400" y1="28900" x2="24650" y2="29500"/>
                              <a14:foregroundMark x1="26650" y1="29250" x2="20100" y2="30750"/>
                              <a14:foregroundMark x1="20100" y1="30750" x2="18650" y2="30500"/>
                              <a14:foregroundMark x1="24900" y1="27500" x2="23150" y2="30250"/>
                              <a14:foregroundMark x1="25900" y1="29000" x2="24150" y2="29250"/>
                              <a14:foregroundMark x1="21650" y1="23250" x2="24650" y2="28000"/>
                              <a14:foregroundMark x1="20400" y1="44250" x2="26650" y2="43500"/>
                              <a14:foregroundMark x1="26650" y1="43500" x2="28650" y2="43750"/>
                              <a14:foregroundMark x1="18400" y1="22750" x2="22300" y2="27750"/>
                              <a14:foregroundMark x1="22300" y1="27750" x2="26343" y2="17967"/>
                              <a14:foregroundMark x1="20900" y1="18900" x2="17200" y2="24150"/>
                              <a14:foregroundMark x1="17200" y1="24150" x2="22900" y2="20600"/>
                              <a14:foregroundMark x1="22900" y1="20600" x2="23550" y2="27100"/>
                              <a14:foregroundMark x1="21921" y1="35100" x2="19945" y2="44803"/>
                              <a14:foregroundMark x1="23550" y1="27100" x2="22309" y2="33194"/>
                              <a14:foregroundMark x1="25781" y1="33228" x2="25950" y2="27450"/>
                              <a14:foregroundMark x1="25450" y1="44550" x2="25724" y2="35161"/>
                              <a14:foregroundMark x1="25950" y1="27450" x2="23100" y2="20850"/>
                              <a14:foregroundMark x1="23100" y1="20850" x2="22850" y2="29100"/>
                              <a14:foregroundMark x1="22850" y1="29100" x2="28800" y2="26400"/>
                              <a14:foregroundMark x1="28800" y1="26400" x2="29400" y2="28500"/>
                              <a14:foregroundMark x1="22900" y1="25750" x2="22850" y2="32400"/>
                              <a14:foregroundMark x1="22850" y1="32400" x2="24400" y2="30250"/>
                              <a14:foregroundMark x1="29400" y1="24500" x2="32150" y2="25000"/>
                              <a14:foregroundMark x1="25500" y1="33550" x2="25600" y2="33650"/>
                              <a14:foregroundMark x1="25200" y1="33850" x2="25350" y2="34450"/>
                              <a14:foregroundMark x1="21900" y1="35400" x2="21600" y2="35350"/>
                              <a14:foregroundMark x1="21300" y1="35850" x2="21950" y2="35250"/>
                              <a14:foregroundMark x1="31850" y1="41900" x2="32450" y2="43600"/>
                              <a14:foregroundMark x1="32450" y1="43600" x2="32450" y2="43600"/>
                              <a14:foregroundMark x1="20800" y1="26700" x2="19400" y2="26600"/>
                              <a14:foregroundMark x1="25150" y1="26300" x2="25450" y2="26400"/>
                              <a14:foregroundMark x1="32150" y1="22900" x2="33000" y2="22850"/>
                              <a14:foregroundMark x1="31950" y1="24150" x2="31950" y2="24150"/>
                              <a14:backgroundMark x1="23813" y1="17755" x2="25450" y2="17100"/>
                              <a14:backgroundMark x1="26750" y1="17600" x2="26200" y2="17450"/>
                              <a14:backgroundMark x1="25200" y1="17250" x2="27000" y2="17250"/>
                              <a14:backgroundMark x1="27000" y1="17250" x2="26750" y2="17400"/>
                              <a14:backgroundMark x1="19250" y1="45500" x2="21050" y2="45600"/>
                              <a14:backgroundMark x1="21050" y1="45600" x2="23300" y2="45350"/>
                              <a14:backgroundMark x1="23300" y1="45350" x2="25150" y2="45350"/>
                              <a14:backgroundMark x1="25150" y1="45350" x2="25350" y2="45450"/>
                              <a14:backgroundMark x1="22050" y1="33900" x2="22650" y2="33850"/>
                              <a14:backgroundMark x1="21600" y1="34050" x2="22050" y2="33900"/>
                              <a14:backgroundMark x1="22200" y1="17300" x2="22550" y2="17100"/>
                              <a14:backgroundMark x1="23150" y1="17500" x2="23300" y2="18100"/>
                              <a14:backgroundMark x1="19300" y1="18250" x2="19400" y2="1865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3626" t="15999" r="65624" b="53251"/>
                <a:stretch/>
              </p:blipFill>
              <p:spPr>
                <a:xfrm>
                  <a:off x="2192055" y="1321686"/>
                  <a:ext cx="5584297" cy="8275517"/>
                </a:xfrm>
                <a:prstGeom prst="rect">
                  <a:avLst/>
                </a:prstGeom>
              </p:spPr>
            </p:pic>
          </p:grp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BBF1AE20-625A-8B4F-A847-5181CC1B61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697" y="3717234"/>
                <a:ext cx="7394440" cy="0"/>
              </a:xfrm>
              <a:prstGeom prst="line">
                <a:avLst/>
              </a:prstGeom>
              <a:ln w="1016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5C02DC59-069B-C14D-97A5-D4BF957B2B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697" y="5579165"/>
                <a:ext cx="7394440" cy="0"/>
              </a:xfrm>
              <a:prstGeom prst="line">
                <a:avLst/>
              </a:prstGeom>
              <a:ln w="1016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54FA4F81-4155-1A40-A789-826726144BD0}"/>
                </a:ext>
              </a:extLst>
            </p:cNvPr>
            <p:cNvCxnSpPr>
              <a:cxnSpLocks/>
            </p:cNvCxnSpPr>
            <p:nvPr/>
          </p:nvCxnSpPr>
          <p:spPr>
            <a:xfrm>
              <a:off x="1103380" y="7348330"/>
              <a:ext cx="7394440" cy="0"/>
            </a:xfrm>
            <a:prstGeom prst="line">
              <a:avLst/>
            </a:prstGeom>
            <a:ln w="1016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DC9B9605-243E-F542-A413-AC421644BEA9}"/>
                </a:ext>
              </a:extLst>
            </p:cNvPr>
            <p:cNvCxnSpPr>
              <a:cxnSpLocks/>
            </p:cNvCxnSpPr>
            <p:nvPr/>
          </p:nvCxnSpPr>
          <p:spPr>
            <a:xfrm>
              <a:off x="1103380" y="9137373"/>
              <a:ext cx="7394440" cy="0"/>
            </a:xfrm>
            <a:prstGeom prst="line">
              <a:avLst/>
            </a:prstGeom>
            <a:ln w="1016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3033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13</Words>
  <Application>Microsoft Macintosh PowerPoint</Application>
  <PresentationFormat>Papel A3 (297 x 420 mm)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KG Who Tells Your Story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del Mar Marín Pérez</dc:creator>
  <cp:lastModifiedBy>María del Mar Marín Pérez</cp:lastModifiedBy>
  <cp:revision>8</cp:revision>
  <dcterms:created xsi:type="dcterms:W3CDTF">2021-02-27T19:02:36Z</dcterms:created>
  <dcterms:modified xsi:type="dcterms:W3CDTF">2021-02-27T20:32:21Z</dcterms:modified>
</cp:coreProperties>
</file>