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E0C32-12A8-4E4F-B5D7-5B0F936F92E0}" v="52" dt="2021-02-02T13:15:56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Fornieles" userId="f8a9134027c43f0e" providerId="LiveId" clId="{6F8E0C32-12A8-4E4F-B5D7-5B0F936F92E0}"/>
    <pc:docChg chg="undo custSel addSld modSld sldOrd">
      <pc:chgData name="Marian Fornieles" userId="f8a9134027c43f0e" providerId="LiveId" clId="{6F8E0C32-12A8-4E4F-B5D7-5B0F936F92E0}" dt="2021-02-02T13:16:37.703" v="310" actId="1038"/>
      <pc:docMkLst>
        <pc:docMk/>
      </pc:docMkLst>
      <pc:sldChg chg="addSp delSp modSp mod modAnim">
        <pc:chgData name="Marian Fornieles" userId="f8a9134027c43f0e" providerId="LiveId" clId="{6F8E0C32-12A8-4E4F-B5D7-5B0F936F92E0}" dt="2021-02-02T13:06:47.755" v="275" actId="1076"/>
        <pc:sldMkLst>
          <pc:docMk/>
          <pc:sldMk cId="1522406393" sldId="256"/>
        </pc:sldMkLst>
        <pc:spChg chg="add mod">
          <ac:chgData name="Marian Fornieles" userId="f8a9134027c43f0e" providerId="LiveId" clId="{6F8E0C32-12A8-4E4F-B5D7-5B0F936F92E0}" dt="2021-02-02T13:06:47.755" v="275" actId="1076"/>
          <ac:spMkLst>
            <pc:docMk/>
            <pc:sldMk cId="1522406393" sldId="256"/>
            <ac:spMk id="14" creationId="{ED9AE8B3-2130-4205-B429-FF98FD7BB735}"/>
          </ac:spMkLst>
        </pc:spChg>
        <pc:spChg chg="add mod ord">
          <ac:chgData name="Marian Fornieles" userId="f8a9134027c43f0e" providerId="LiveId" clId="{6F8E0C32-12A8-4E4F-B5D7-5B0F936F92E0}" dt="2021-02-02T13:06:44.152" v="274" actId="14100"/>
          <ac:spMkLst>
            <pc:docMk/>
            <pc:sldMk cId="1522406393" sldId="256"/>
            <ac:spMk id="15" creationId="{EE19FA85-14F8-4AD9-901A-5CE25474CB10}"/>
          </ac:spMkLst>
        </pc:spChg>
        <pc:picChg chg="mod">
          <ac:chgData name="Marian Fornieles" userId="f8a9134027c43f0e" providerId="LiveId" clId="{6F8E0C32-12A8-4E4F-B5D7-5B0F936F92E0}" dt="2021-02-02T12:42:16.909" v="130" actId="962"/>
          <ac:picMkLst>
            <pc:docMk/>
            <pc:sldMk cId="1522406393" sldId="256"/>
            <ac:picMk id="5" creationId="{47B874EA-656E-4F1C-8FFC-852A722AC870}"/>
          </ac:picMkLst>
        </pc:picChg>
        <pc:picChg chg="mod">
          <ac:chgData name="Marian Fornieles" userId="f8a9134027c43f0e" providerId="LiveId" clId="{6F8E0C32-12A8-4E4F-B5D7-5B0F936F92E0}" dt="2021-02-02T12:42:11.286" v="129" actId="962"/>
          <ac:picMkLst>
            <pc:docMk/>
            <pc:sldMk cId="1522406393" sldId="256"/>
            <ac:picMk id="7" creationId="{980CD4E4-C31B-445D-A5A3-65FEC21CA145}"/>
          </ac:picMkLst>
        </pc:picChg>
        <pc:picChg chg="mod">
          <ac:chgData name="Marian Fornieles" userId="f8a9134027c43f0e" providerId="LiveId" clId="{6F8E0C32-12A8-4E4F-B5D7-5B0F936F92E0}" dt="2021-02-02T12:42:03.596" v="128" actId="962"/>
          <ac:picMkLst>
            <pc:docMk/>
            <pc:sldMk cId="1522406393" sldId="256"/>
            <ac:picMk id="9" creationId="{9BED98B7-5F67-4858-B13D-C27DFDB9F0C0}"/>
          </ac:picMkLst>
        </pc:picChg>
        <pc:picChg chg="del mod">
          <ac:chgData name="Marian Fornieles" userId="f8a9134027c43f0e" providerId="LiveId" clId="{6F8E0C32-12A8-4E4F-B5D7-5B0F936F92E0}" dt="2021-02-02T12:37:59.581" v="42" actId="478"/>
          <ac:picMkLst>
            <pc:docMk/>
            <pc:sldMk cId="1522406393" sldId="256"/>
            <ac:picMk id="11" creationId="{A6B98C91-C331-4D04-B4AB-F2208405F984}"/>
          </ac:picMkLst>
        </pc:picChg>
        <pc:picChg chg="add mod">
          <ac:chgData name="Marian Fornieles" userId="f8a9134027c43f0e" providerId="LiveId" clId="{6F8E0C32-12A8-4E4F-B5D7-5B0F936F92E0}" dt="2021-02-02T12:41:58.091" v="127" actId="962"/>
          <ac:picMkLst>
            <pc:docMk/>
            <pc:sldMk cId="1522406393" sldId="256"/>
            <ac:picMk id="13" creationId="{9AA8EBF0-EB19-4A62-AD06-814C052B0925}"/>
          </ac:picMkLst>
        </pc:picChg>
      </pc:sldChg>
      <pc:sldChg chg="new">
        <pc:chgData name="Marian Fornieles" userId="f8a9134027c43f0e" providerId="LiveId" clId="{6F8E0C32-12A8-4E4F-B5D7-5B0F936F92E0}" dt="2021-02-02T13:02:58.079" v="152" actId="680"/>
        <pc:sldMkLst>
          <pc:docMk/>
          <pc:sldMk cId="2099769133" sldId="257"/>
        </pc:sldMkLst>
      </pc:sldChg>
      <pc:sldChg chg="addSp delSp modSp new mod ord addAnim delAnim modAnim">
        <pc:chgData name="Marian Fornieles" userId="f8a9134027c43f0e" providerId="LiveId" clId="{6F8E0C32-12A8-4E4F-B5D7-5B0F936F92E0}" dt="2021-02-02T13:16:37.703" v="310" actId="1038"/>
        <pc:sldMkLst>
          <pc:docMk/>
          <pc:sldMk cId="1165798898" sldId="258"/>
        </pc:sldMkLst>
        <pc:spChg chg="add mod">
          <ac:chgData name="Marian Fornieles" userId="f8a9134027c43f0e" providerId="LiveId" clId="{6F8E0C32-12A8-4E4F-B5D7-5B0F936F92E0}" dt="2021-02-02T13:06:34.241" v="272" actId="14100"/>
          <ac:spMkLst>
            <pc:docMk/>
            <pc:sldMk cId="1165798898" sldId="258"/>
            <ac:spMk id="10" creationId="{A4E53859-2A61-430C-BF33-263EBE2C5375}"/>
          </ac:spMkLst>
        </pc:spChg>
        <pc:spChg chg="add mod">
          <ac:chgData name="Marian Fornieles" userId="f8a9134027c43f0e" providerId="LiveId" clId="{6F8E0C32-12A8-4E4F-B5D7-5B0F936F92E0}" dt="2021-02-02T13:07:30.437" v="279" actId="207"/>
          <ac:spMkLst>
            <pc:docMk/>
            <pc:sldMk cId="1165798898" sldId="258"/>
            <ac:spMk id="11" creationId="{11172909-A255-42B0-8893-774903E888AA}"/>
          </ac:spMkLst>
        </pc:spChg>
        <pc:spChg chg="add del">
          <ac:chgData name="Marian Fornieles" userId="f8a9134027c43f0e" providerId="LiveId" clId="{6F8E0C32-12A8-4E4F-B5D7-5B0F936F92E0}" dt="2021-02-02T13:11:51.368" v="283" actId="478"/>
          <ac:spMkLst>
            <pc:docMk/>
            <pc:sldMk cId="1165798898" sldId="258"/>
            <ac:spMk id="12" creationId="{0CBE5276-AA26-42FB-BCBF-4E761BD81AF1}"/>
          </ac:spMkLst>
        </pc:spChg>
        <pc:spChg chg="add del mod">
          <ac:chgData name="Marian Fornieles" userId="f8a9134027c43f0e" providerId="LiveId" clId="{6F8E0C32-12A8-4E4F-B5D7-5B0F936F92E0}" dt="2021-02-02T13:16:37.703" v="310" actId="1038"/>
          <ac:spMkLst>
            <pc:docMk/>
            <pc:sldMk cId="1165798898" sldId="258"/>
            <ac:spMk id="13" creationId="{3F3AFFDF-F98C-4478-BEED-C4FD3D9D7AA9}"/>
          </ac:spMkLst>
        </pc:spChg>
        <pc:spChg chg="add mod">
          <ac:chgData name="Marian Fornieles" userId="f8a9134027c43f0e" providerId="LiveId" clId="{6F8E0C32-12A8-4E4F-B5D7-5B0F936F92E0}" dt="2021-02-02T13:14:54.392" v="294" actId="1076"/>
          <ac:spMkLst>
            <pc:docMk/>
            <pc:sldMk cId="1165798898" sldId="258"/>
            <ac:spMk id="14" creationId="{A7F15BAF-0172-4041-A0EF-B23723E0CF91}"/>
          </ac:spMkLst>
        </pc:spChg>
        <pc:picChg chg="add mod">
          <ac:chgData name="Marian Fornieles" userId="f8a9134027c43f0e" providerId="LiveId" clId="{6F8E0C32-12A8-4E4F-B5D7-5B0F936F92E0}" dt="2021-02-02T13:05:19.721" v="223" actId="688"/>
          <ac:picMkLst>
            <pc:docMk/>
            <pc:sldMk cId="1165798898" sldId="258"/>
            <ac:picMk id="3" creationId="{A3F84E9C-6570-4EF6-8D10-F2F60B0D166F}"/>
          </ac:picMkLst>
        </pc:picChg>
        <pc:picChg chg="add mod">
          <ac:chgData name="Marian Fornieles" userId="f8a9134027c43f0e" providerId="LiveId" clId="{6F8E0C32-12A8-4E4F-B5D7-5B0F936F92E0}" dt="2021-02-02T13:05:37.959" v="227" actId="688"/>
          <ac:picMkLst>
            <pc:docMk/>
            <pc:sldMk cId="1165798898" sldId="258"/>
            <ac:picMk id="5" creationId="{B5FC5D45-56DB-4951-B717-ED8F9558F2E8}"/>
          </ac:picMkLst>
        </pc:picChg>
        <pc:picChg chg="add mod">
          <ac:chgData name="Marian Fornieles" userId="f8a9134027c43f0e" providerId="LiveId" clId="{6F8E0C32-12A8-4E4F-B5D7-5B0F936F92E0}" dt="2021-02-02T13:05:19.721" v="223" actId="688"/>
          <ac:picMkLst>
            <pc:docMk/>
            <pc:sldMk cId="1165798898" sldId="258"/>
            <ac:picMk id="7" creationId="{31AE0F91-7CBF-43FE-B5F9-DF51B32074BE}"/>
          </ac:picMkLst>
        </pc:picChg>
        <pc:picChg chg="add mod">
          <ac:chgData name="Marian Fornieles" userId="f8a9134027c43f0e" providerId="LiveId" clId="{6F8E0C32-12A8-4E4F-B5D7-5B0F936F92E0}" dt="2021-02-02T13:05:19.721" v="223" actId="688"/>
          <ac:picMkLst>
            <pc:docMk/>
            <pc:sldMk cId="1165798898" sldId="258"/>
            <ac:picMk id="9" creationId="{C5BD775C-0BFE-4D8A-BAF5-F49BF02F3A27}"/>
          </ac:picMkLst>
        </pc:picChg>
      </pc:sldChg>
      <pc:sldChg chg="delSp add mod delAnim">
        <pc:chgData name="Marian Fornieles" userId="f8a9134027c43f0e" providerId="LiveId" clId="{6F8E0C32-12A8-4E4F-B5D7-5B0F936F92E0}" dt="2021-02-02T13:12:09.968" v="287" actId="478"/>
        <pc:sldMkLst>
          <pc:docMk/>
          <pc:sldMk cId="2692788158" sldId="259"/>
        </pc:sldMkLst>
        <pc:spChg chg="del">
          <ac:chgData name="Marian Fornieles" userId="f8a9134027c43f0e" providerId="LiveId" clId="{6F8E0C32-12A8-4E4F-B5D7-5B0F936F92E0}" dt="2021-02-02T13:12:09.968" v="287" actId="478"/>
          <ac:spMkLst>
            <pc:docMk/>
            <pc:sldMk cId="2692788158" sldId="259"/>
            <ac:spMk id="13" creationId="{3F3AFFDF-F98C-4478-BEED-C4FD3D9D7A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44B1A-68DA-497D-89D5-6C7E3F6F5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FB9D3F-12E5-4C99-B5B8-918EC787F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B78525-5D64-4ED3-8AF3-7CB5A9AD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FEE2F3-415E-40F4-AD39-FF92CB56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C8F685-5832-4FF4-8BDD-0A6A0312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14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1D184-7012-4FA6-96C0-8802FDC8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0795A8-DEFF-4855-831C-21F28B693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51A0C6-19BF-4548-81D9-3C189AFF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DE0CD-F801-4CEA-8388-290720352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A9DBA3-1A6E-4307-82F8-9E50B941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F01079-2FBB-4523-B1EA-1A030EA05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FE9A08-69F6-4A67-9E0C-7689E6FE2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D5966E-8826-42B4-BB4D-ABD30FFB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810E26-6031-40FF-B82F-2235316A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5BAA6A-7C37-4704-B813-ECE52F552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3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EC7CB-5F9D-4ED8-9FD4-85879919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0D0CF-23F0-4218-A787-09859B328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5190CB-22C2-40B9-B9AC-7BCF8488C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9EACB9-E9CE-43C0-8AFB-1065BFF9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F0E082-28DE-40BB-82DC-FCBBA340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04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8B542-BFF2-4BB8-8B14-50D7AB7C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402346-DBA8-4B25-B54E-BE37274E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B69E33-4C2A-4E48-A7BC-6AF38D0E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45F992-E6B8-4246-AB20-BF9B0FBD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F3701-AED7-4B0A-9DB5-98680AD7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84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967FE9-EFA6-4F26-BA26-54FE145C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376084-9AB6-4B0C-A74E-EC17A45991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D38429-E00F-4ECD-9F14-FFA156839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5BF3E3-087B-487A-8C52-3862AF56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3CA88B-6866-49EB-95E9-FF78527E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0437F7-8EF0-44F7-851C-CD245967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56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92F16-0502-4C0F-BEFA-B7B168DB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8B4D7-2864-4BE9-97B2-AF31AC6C6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FDB2FD-E242-4D17-9730-F59F6D5B0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1611A6-AE3C-418C-ACBD-E107F500E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78AA46-8B7A-4BA7-83E1-69E662F42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56A710-FF01-411A-A851-D2FFEFD1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E5E334A-A89E-4439-A426-A3AA166B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86A8D3-8F51-452A-BC29-329DDA09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42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B7106-C2D1-4A8D-8A9A-082CD3256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BD0295-CCAD-4854-BB31-0D3CD1BB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BB484D-9E6A-43E9-BCA8-B7511D09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3B8690-1E32-4CBF-BEEF-17D663EC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22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BCE93A-34A5-4E3A-BC68-0A6BEA69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93FD208-76B7-45EA-8EF0-48388EB0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94DE1D-9E8C-4C5C-914F-AC3B381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41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91685-3384-4E63-93A0-3D0D88AF5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74FECA-BDC6-4EC9-82EE-2BF20405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B3138-EED3-4E8E-8FEB-37AC8AC1D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82C356-4BB2-4570-8AF2-24995D3C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DF41B4-701A-46C4-9501-A1A0DCBA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59CBC3-A00F-419E-9327-A042EB9F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89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D2162-54D7-4586-B330-78CDFC0DA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C1799E-8EEA-417C-B207-A043A8E65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6DE5AE-3F9A-47AD-8107-E1E2A2F63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5FA4A0-3F12-474A-BCAC-46C7EEC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3D57E8-3E23-4B35-8DD2-166D272E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6D62A9-6D1E-4793-AF84-C4A6028D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91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7B4E93-B616-4AC8-8B53-B7899C0B2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FF32C4-04BC-48B9-9C75-A30BCECAB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08C298-BDF5-4A1D-BFD8-BFF1DBA84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D9ED-3F48-42E2-821A-73EDEBCF1A71}" type="datetimeFigureOut">
              <a:rPr lang="es-ES" smtClean="0"/>
              <a:t>02/02/2021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E547A0-DC22-4319-A37C-54EA30826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FFDA4E-0E50-45BE-986F-E7E6861C2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783DB-AEBF-4745-BD2D-34636882BF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42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ice" descr="Icono&#10;&#10;Descripción generada automáticamente">
            <a:extLst>
              <a:ext uri="{FF2B5EF4-FFF2-40B4-BE49-F238E27FC236}">
                <a16:creationId xmlns:a16="http://schemas.microsoft.com/office/drawing/2014/main" id="{47B874EA-656E-4F1C-8FFC-852A722AC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4049475"/>
            <a:ext cx="1800000" cy="1800000"/>
          </a:xfrm>
          <a:prstGeom prst="rect">
            <a:avLst/>
          </a:prstGeom>
        </p:spPr>
      </p:pic>
      <p:pic>
        <p:nvPicPr>
          <p:cNvPr id="7" name="cherries" descr="Icono&#10;&#10;Descripción generada automáticamente">
            <a:extLst>
              <a:ext uri="{FF2B5EF4-FFF2-40B4-BE49-F238E27FC236}">
                <a16:creationId xmlns:a16="http://schemas.microsoft.com/office/drawing/2014/main" id="{980CD4E4-C31B-445D-A5A3-65FEC21CA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4049475"/>
            <a:ext cx="1800000" cy="1800000"/>
          </a:xfrm>
          <a:prstGeom prst="rect">
            <a:avLst/>
          </a:prstGeom>
        </p:spPr>
      </p:pic>
      <p:pic>
        <p:nvPicPr>
          <p:cNvPr id="9" name="chocolate" descr="Icono&#10;&#10;Descripción generada automáticamente">
            <a:extLst>
              <a:ext uri="{FF2B5EF4-FFF2-40B4-BE49-F238E27FC236}">
                <a16:creationId xmlns:a16="http://schemas.microsoft.com/office/drawing/2014/main" id="{9BED98B7-5F67-4858-B13D-C27DFDB9F0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4049475"/>
            <a:ext cx="1800000" cy="1800000"/>
          </a:xfrm>
          <a:prstGeom prst="rect">
            <a:avLst/>
          </a:prstGeom>
        </p:spPr>
      </p:pic>
      <p:pic>
        <p:nvPicPr>
          <p:cNvPr id="13" name="Salad">
            <a:extLst>
              <a:ext uri="{FF2B5EF4-FFF2-40B4-BE49-F238E27FC236}">
                <a16:creationId xmlns:a16="http://schemas.microsoft.com/office/drawing/2014/main" id="{9AA8EBF0-EB19-4A62-AD06-814C052B09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4049475"/>
            <a:ext cx="1800000" cy="1800000"/>
          </a:xfrm>
          <a:prstGeom prst="rect">
            <a:avLst/>
          </a:prstGeom>
        </p:spPr>
      </p:pic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EE19FA85-14F8-4AD9-901A-5CE25474CB10}"/>
              </a:ext>
            </a:extLst>
          </p:cNvPr>
          <p:cNvSpPr/>
          <p:nvPr/>
        </p:nvSpPr>
        <p:spPr>
          <a:xfrm>
            <a:off x="163570" y="259016"/>
            <a:ext cx="11864860" cy="1499017"/>
          </a:xfrm>
          <a:prstGeom prst="roundRect">
            <a:avLst/>
          </a:prstGeom>
          <a:solidFill>
            <a:srgbClr val="9999FF"/>
          </a:solidFill>
          <a:ln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D9AE8B3-2130-4205-B429-FF98FD7BB735}"/>
              </a:ext>
            </a:extLst>
          </p:cNvPr>
          <p:cNvSpPr txBox="1"/>
          <p:nvPr/>
        </p:nvSpPr>
        <p:spPr>
          <a:xfrm>
            <a:off x="721659" y="577637"/>
            <a:ext cx="114703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is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a </a:t>
            </a:r>
            <a:r>
              <a:rPr lang="es-ES" sz="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fruit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240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Fish and chips">
            <a:extLst>
              <a:ext uri="{FF2B5EF4-FFF2-40B4-BE49-F238E27FC236}">
                <a16:creationId xmlns:a16="http://schemas.microsoft.com/office/drawing/2014/main" id="{A3F84E9C-6570-4EF6-8D10-F2F60B0D1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3648927"/>
            <a:ext cx="1800000" cy="1800000"/>
          </a:xfrm>
          <a:prstGeom prst="rect">
            <a:avLst/>
          </a:prstGeom>
        </p:spPr>
      </p:pic>
      <p:pic>
        <p:nvPicPr>
          <p:cNvPr id="5" name="Guisantes" descr="Icono&#10;&#10;Descripción generada automáticamente">
            <a:extLst>
              <a:ext uri="{FF2B5EF4-FFF2-40B4-BE49-F238E27FC236}">
                <a16:creationId xmlns:a16="http://schemas.microsoft.com/office/drawing/2014/main" id="{B5FC5D45-56DB-4951-B717-ED8F9558F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3648927"/>
            <a:ext cx="1800000" cy="1800000"/>
          </a:xfrm>
          <a:prstGeom prst="rect">
            <a:avLst/>
          </a:prstGeom>
        </p:spPr>
      </p:pic>
      <p:pic>
        <p:nvPicPr>
          <p:cNvPr id="7" name="Macedonia" descr="Icono&#10;&#10;Descripción generada automáticamente">
            <a:extLst>
              <a:ext uri="{FF2B5EF4-FFF2-40B4-BE49-F238E27FC236}">
                <a16:creationId xmlns:a16="http://schemas.microsoft.com/office/drawing/2014/main" id="{31AE0F91-7CBF-43FE-B5F9-DF51B3207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3648927"/>
            <a:ext cx="1800000" cy="1800000"/>
          </a:xfrm>
          <a:prstGeom prst="rect">
            <a:avLst/>
          </a:prstGeom>
        </p:spPr>
      </p:pic>
      <p:pic>
        <p:nvPicPr>
          <p:cNvPr id="9" name="Patatas" descr="Icono&#10;&#10;Descripción generada automáticamente">
            <a:extLst>
              <a:ext uri="{FF2B5EF4-FFF2-40B4-BE49-F238E27FC236}">
                <a16:creationId xmlns:a16="http://schemas.microsoft.com/office/drawing/2014/main" id="{C5BD775C-0BFE-4D8A-BAF5-F49BF02F3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3648927"/>
            <a:ext cx="1800000" cy="1800000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E53859-2A61-430C-BF33-263EBE2C5375}"/>
              </a:ext>
            </a:extLst>
          </p:cNvPr>
          <p:cNvSpPr/>
          <p:nvPr/>
        </p:nvSpPr>
        <p:spPr>
          <a:xfrm>
            <a:off x="163570" y="259016"/>
            <a:ext cx="11805672" cy="2244341"/>
          </a:xfrm>
          <a:prstGeom prst="roundRect">
            <a:avLst/>
          </a:prstGeom>
          <a:solidFill>
            <a:srgbClr val="9999FF"/>
          </a:solidFill>
          <a:ln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172909-A255-42B0-8893-774903E888AA}"/>
              </a:ext>
            </a:extLst>
          </p:cNvPr>
          <p:cNvSpPr txBox="1"/>
          <p:nvPr/>
        </p:nvSpPr>
        <p:spPr>
          <a:xfrm>
            <a:off x="331235" y="629318"/>
            <a:ext cx="114703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has </a:t>
            </a:r>
            <a:r>
              <a:rPr lang="es-ES" sz="5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more </a:t>
            </a:r>
            <a:r>
              <a:rPr lang="es-ES" sz="50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than</a:t>
            </a:r>
            <a:r>
              <a:rPr lang="es-ES" sz="5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one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element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  <p:sp>
        <p:nvSpPr>
          <p:cNvPr id="13" name="Símbolo &quot;No permitido&quot; 12">
            <a:extLst>
              <a:ext uri="{FF2B5EF4-FFF2-40B4-BE49-F238E27FC236}">
                <a16:creationId xmlns:a16="http://schemas.microsoft.com/office/drawing/2014/main" id="{3F3AFFDF-F98C-4478-BEED-C4FD3D9D7AA9}"/>
              </a:ext>
            </a:extLst>
          </p:cNvPr>
          <p:cNvSpPr/>
          <p:nvPr/>
        </p:nvSpPr>
        <p:spPr>
          <a:xfrm>
            <a:off x="8894690" y="3209073"/>
            <a:ext cx="2798400" cy="2605469"/>
          </a:xfrm>
          <a:prstGeom prst="noSmoking">
            <a:avLst/>
          </a:prstGeom>
          <a:solidFill>
            <a:srgbClr val="FF858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Símbolo &quot;No permitido&quot; 13">
            <a:extLst>
              <a:ext uri="{FF2B5EF4-FFF2-40B4-BE49-F238E27FC236}">
                <a16:creationId xmlns:a16="http://schemas.microsoft.com/office/drawing/2014/main" id="{A7F15BAF-0172-4041-A0EF-B23723E0CF91}"/>
              </a:ext>
            </a:extLst>
          </p:cNvPr>
          <p:cNvSpPr/>
          <p:nvPr/>
        </p:nvSpPr>
        <p:spPr>
          <a:xfrm>
            <a:off x="6096000" y="3209073"/>
            <a:ext cx="2798400" cy="2605469"/>
          </a:xfrm>
          <a:prstGeom prst="noSmoking">
            <a:avLst/>
          </a:prstGeom>
          <a:solidFill>
            <a:srgbClr val="FF858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Fish and chips">
            <a:extLst>
              <a:ext uri="{FF2B5EF4-FFF2-40B4-BE49-F238E27FC236}">
                <a16:creationId xmlns:a16="http://schemas.microsoft.com/office/drawing/2014/main" id="{A3F84E9C-6570-4EF6-8D10-F2F60B0D1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00" y="3648927"/>
            <a:ext cx="1800000" cy="1800000"/>
          </a:xfrm>
          <a:prstGeom prst="rect">
            <a:avLst/>
          </a:prstGeom>
        </p:spPr>
      </p:pic>
      <p:pic>
        <p:nvPicPr>
          <p:cNvPr id="5" name="Guisantes" descr="Icono&#10;&#10;Descripción generada automáticamente">
            <a:extLst>
              <a:ext uri="{FF2B5EF4-FFF2-40B4-BE49-F238E27FC236}">
                <a16:creationId xmlns:a16="http://schemas.microsoft.com/office/drawing/2014/main" id="{B5FC5D45-56DB-4951-B717-ED8F9558F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00" y="3648927"/>
            <a:ext cx="1800000" cy="1800000"/>
          </a:xfrm>
          <a:prstGeom prst="rect">
            <a:avLst/>
          </a:prstGeom>
        </p:spPr>
      </p:pic>
      <p:pic>
        <p:nvPicPr>
          <p:cNvPr id="7" name="Macedonia" descr="Icono&#10;&#10;Descripción generada automáticamente">
            <a:extLst>
              <a:ext uri="{FF2B5EF4-FFF2-40B4-BE49-F238E27FC236}">
                <a16:creationId xmlns:a16="http://schemas.microsoft.com/office/drawing/2014/main" id="{31AE0F91-7CBF-43FE-B5F9-DF51B3207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800" y="3648927"/>
            <a:ext cx="1800000" cy="1800000"/>
          </a:xfrm>
          <a:prstGeom prst="rect">
            <a:avLst/>
          </a:prstGeom>
        </p:spPr>
      </p:pic>
      <p:pic>
        <p:nvPicPr>
          <p:cNvPr id="9" name="Patatas" descr="Icono&#10;&#10;Descripción generada automáticamente">
            <a:extLst>
              <a:ext uri="{FF2B5EF4-FFF2-40B4-BE49-F238E27FC236}">
                <a16:creationId xmlns:a16="http://schemas.microsoft.com/office/drawing/2014/main" id="{C5BD775C-0BFE-4D8A-BAF5-F49BF02F3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600" y="3648927"/>
            <a:ext cx="1800000" cy="1800000"/>
          </a:xfrm>
          <a:prstGeom prst="rect">
            <a:avLst/>
          </a:prstGeom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E53859-2A61-430C-BF33-263EBE2C5375}"/>
              </a:ext>
            </a:extLst>
          </p:cNvPr>
          <p:cNvSpPr/>
          <p:nvPr/>
        </p:nvSpPr>
        <p:spPr>
          <a:xfrm>
            <a:off x="163570" y="259016"/>
            <a:ext cx="11805672" cy="2244341"/>
          </a:xfrm>
          <a:prstGeom prst="roundRect">
            <a:avLst/>
          </a:prstGeom>
          <a:solidFill>
            <a:srgbClr val="9999FF"/>
          </a:solidFill>
          <a:ln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1172909-A255-42B0-8893-774903E888AA}"/>
              </a:ext>
            </a:extLst>
          </p:cNvPr>
          <p:cNvSpPr txBox="1"/>
          <p:nvPr/>
        </p:nvSpPr>
        <p:spPr>
          <a:xfrm>
            <a:off x="331235" y="629318"/>
            <a:ext cx="114703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Which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of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these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foods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has </a:t>
            </a:r>
            <a:r>
              <a:rPr lang="es-ES" sz="5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more </a:t>
            </a:r>
            <a:r>
              <a:rPr lang="es-ES" sz="50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than</a:t>
            </a:r>
            <a:r>
              <a:rPr lang="es-ES" sz="5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one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 </a:t>
            </a:r>
            <a:r>
              <a:rPr lang="es-ES" sz="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element</a:t>
            </a:r>
            <a:r>
              <a:rPr lang="es-E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Inimitable Original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9278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41A39-3D0B-412D-85BB-59F1BBC9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1C41C-B8B6-4D70-824D-A57622F1D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769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Fornieles</dc:creator>
  <cp:lastModifiedBy>Marian Fornieles</cp:lastModifiedBy>
  <cp:revision>1</cp:revision>
  <dcterms:created xsi:type="dcterms:W3CDTF">2021-02-02T12:26:31Z</dcterms:created>
  <dcterms:modified xsi:type="dcterms:W3CDTF">2021-02-02T13:16:44Z</dcterms:modified>
</cp:coreProperties>
</file>