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E3FE"/>
    <a:srgbClr val="1BA8C9"/>
    <a:srgbClr val="8AE7FA"/>
    <a:srgbClr val="87DE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05A34E-1B0E-471A-87D0-D320511B7773}" v="5" dt="2021-02-10T12:55:19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4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F58FEA-E50C-4A23-8EA7-5F4A28E46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F34A79-98EC-4011-B265-2878ACECE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4A1DE8-A7E9-4CB0-888B-65AD3D029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E355-E0D9-4411-84F2-FF9E242D043F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A6DBE0-14DB-46A6-A636-042400D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A7C150-8DA7-44C9-8138-871ABBF4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D4D4-B5DF-458B-AC17-C5A99E42B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72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99DF7-167A-4ED8-941D-B8CB7E408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5284E9-E831-4467-9B4B-FA4742954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D2265D-3B77-4694-99D1-7601BE33D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E355-E0D9-4411-84F2-FF9E242D043F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AAC89A-6860-4230-ACDC-3CFBF034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71B01E-A2CE-4084-B0E5-9BF994C60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D4D4-B5DF-458B-AC17-C5A99E42B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6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D482D3-AAC4-403C-A1BE-4643C0670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5550AB-5827-44D4-9FE0-23DD16513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E9B19E-1D6C-414A-877C-478B31ABC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E355-E0D9-4411-84F2-FF9E242D043F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80D16F-2A9F-40AD-A466-BA2D6F844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A2CE19-1AB8-4D74-9028-069BD38D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D4D4-B5DF-458B-AC17-C5A99E42B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65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BC8D7-0BF8-4CB9-AACB-92923B84C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0A9D38-BE6B-41F2-A0A4-1EC27394F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375A32-8270-4E3F-B2A7-AFE8A9295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E355-E0D9-4411-84F2-FF9E242D043F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2E76C-3EBE-4AA6-B7AE-B6D91386C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3F1EE9-4D5E-4499-92FF-122D133A1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D4D4-B5DF-458B-AC17-C5A99E42B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689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7580E7-1AC7-4431-A266-04A730D2E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2946E2-D387-489C-AA1C-3EE0EDBA8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9A730-0749-449D-B1DB-742697136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E355-E0D9-4411-84F2-FF9E242D043F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F41B74-03B3-49CA-B716-D33333211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33914B-2726-4819-8787-34DA4EA0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D4D4-B5DF-458B-AC17-C5A99E42B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90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7173B-0CE5-41DA-BFC0-1FBB31083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882148-9B91-4397-997B-25A418E16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6ED09D-0EC6-4239-8828-6F0F15BF8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66B6B3-9F22-4EBB-9CB1-4EB2F0FDC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E355-E0D9-4411-84F2-FF9E242D043F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B0AA77-766F-4C9D-B050-3B9B7773A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D9152D-290C-4FD1-8628-7384A845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D4D4-B5DF-458B-AC17-C5A99E42B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16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694A69-BECA-454A-AC8A-2731AFFF8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398C9-3495-4152-AF66-D5AD6686D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4407F9-955A-40A4-96B4-59BCB82AB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DB4EFB-2AE8-4E77-9DF4-20866EBA50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AF6984-D411-42F1-97DF-1FAB5E8AEA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9A9B22-0304-4D52-B802-4AE11A5E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E355-E0D9-4411-84F2-FF9E242D043F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BA4F2F-8D51-499D-8C5A-41CA67D7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BA5733-15EE-401A-BA0B-00DFADD2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D4D4-B5DF-458B-AC17-C5A99E42B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59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2FE87-7BC2-418D-BEB0-0135177A6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0EC9AE-7585-4D13-9970-DACDB757E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E355-E0D9-4411-84F2-FF9E242D043F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443A3D-DB1D-4886-9CB1-04F65064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F59A66-6256-4C63-B56D-33956ACD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D4D4-B5DF-458B-AC17-C5A99E42B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121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F87B8E0-132F-424F-9EE1-C234ED27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E355-E0D9-4411-84F2-FF9E242D043F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0F1B405-6C12-44B1-9279-DD8CCBDB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8CFD96-32EC-412A-9CC7-B5AFC523D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D4D4-B5DF-458B-AC17-C5A99E42B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81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61D4F-DB63-433E-B22F-388A3E8FD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9D6BEC-B8DC-4174-8CB6-27276404E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DA872D-5E60-48D3-AE3F-2E663FF68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ACDC30-CC1E-4D03-83EB-C98561C22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E355-E0D9-4411-84F2-FF9E242D043F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860DC8-80DE-4406-B8D7-09E458B8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8335A3-3DA4-4DAA-AEB1-81EBAE0B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D4D4-B5DF-458B-AC17-C5A99E42B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32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AC6F7-8C59-401D-8D3B-D0FE581F5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FD56EC2-FAF5-4854-BD50-6B1258AEE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B9A964-188D-4AA4-9A75-583313FF5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79D073-A2A1-4D1C-8CBA-81A35C647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E355-E0D9-4411-84F2-FF9E242D043F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513F17-54DD-4D02-A253-F215AC34B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3B5043-1747-456B-88EB-B777193C3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D4D4-B5DF-458B-AC17-C5A99E42B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20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560C4EA-C9BD-46AA-A68C-5D49006B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626425-63B8-4CFE-9AA9-028E51447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28196F-8DAF-48C1-99AC-4A06937CE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1E355-E0D9-4411-84F2-FF9E242D043F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557067-C42C-4783-A344-121B4C932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485C1B-D92D-40AB-8D4C-B57BD3926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4D4D4-B5DF-458B-AC17-C5A99E42B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89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slide" Target="slide4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2F41948F-FFBA-4F5A-B286-1E899E5F5051}"/>
              </a:ext>
            </a:extLst>
          </p:cNvPr>
          <p:cNvSpPr/>
          <p:nvPr/>
        </p:nvSpPr>
        <p:spPr>
          <a:xfrm>
            <a:off x="9053320" y="-546570"/>
            <a:ext cx="2665990" cy="5120640"/>
          </a:xfrm>
          <a:prstGeom prst="roundRect">
            <a:avLst/>
          </a:prstGeom>
          <a:solidFill>
            <a:srgbClr val="1BA8C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4765C151-F867-4C79-A6CD-1883AC29BADB}"/>
              </a:ext>
            </a:extLst>
          </p:cNvPr>
          <p:cNvSpPr/>
          <p:nvPr/>
        </p:nvSpPr>
        <p:spPr>
          <a:xfrm>
            <a:off x="6228410" y="-546570"/>
            <a:ext cx="2665990" cy="5120640"/>
          </a:xfrm>
          <a:prstGeom prst="roundRect">
            <a:avLst/>
          </a:prstGeom>
          <a:solidFill>
            <a:srgbClr val="8AE7F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9A2363E5-0C66-4E2E-9611-94EAE0871F1D}"/>
              </a:ext>
            </a:extLst>
          </p:cNvPr>
          <p:cNvSpPr/>
          <p:nvPr/>
        </p:nvSpPr>
        <p:spPr>
          <a:xfrm>
            <a:off x="551400" y="-546570"/>
            <a:ext cx="2665990" cy="51206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68356EC1-AAED-412E-A009-E9D3F3A08E97}"/>
              </a:ext>
            </a:extLst>
          </p:cNvPr>
          <p:cNvSpPr/>
          <p:nvPr/>
        </p:nvSpPr>
        <p:spPr>
          <a:xfrm>
            <a:off x="3389905" y="-546570"/>
            <a:ext cx="2665990" cy="5120640"/>
          </a:xfrm>
          <a:prstGeom prst="roundRect">
            <a:avLst/>
          </a:prstGeom>
          <a:solidFill>
            <a:srgbClr val="AEE3FE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cono&#10;&#10;Descripción generada automáticamente">
            <a:hlinkClick r:id="rId2" action="ppaction://hlinksldjump"/>
            <a:extLst>
              <a:ext uri="{FF2B5EF4-FFF2-40B4-BE49-F238E27FC236}">
                <a16:creationId xmlns:a16="http://schemas.microsoft.com/office/drawing/2014/main" id="{0440A052-18AE-479F-A460-2F537180B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800" y="2174171"/>
            <a:ext cx="1800000" cy="1800000"/>
          </a:xfrm>
          <a:prstGeom prst="rect">
            <a:avLst/>
          </a:prstGeom>
        </p:spPr>
      </p:pic>
      <p:pic>
        <p:nvPicPr>
          <p:cNvPr id="7" name="Imagen 6" descr="Icono&#10;&#10;Descripción generada automáticamente">
            <a:hlinkClick r:id="rId4" action="ppaction://hlinksldjump"/>
            <a:extLst>
              <a:ext uri="{FF2B5EF4-FFF2-40B4-BE49-F238E27FC236}">
                <a16:creationId xmlns:a16="http://schemas.microsoft.com/office/drawing/2014/main" id="{A32D650E-A247-4353-AD33-D8F0F80D96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200" y="2174171"/>
            <a:ext cx="1800000" cy="1800000"/>
          </a:xfrm>
          <a:prstGeom prst="rect">
            <a:avLst/>
          </a:prstGeom>
        </p:spPr>
      </p:pic>
      <p:pic>
        <p:nvPicPr>
          <p:cNvPr id="9" name="Imagen 8" descr="Icono&#10;&#10;Descripción generada automáticamente">
            <a:hlinkClick r:id="rId6" action="ppaction://hlinksldjump"/>
            <a:extLst>
              <a:ext uri="{FF2B5EF4-FFF2-40B4-BE49-F238E27FC236}">
                <a16:creationId xmlns:a16="http://schemas.microsoft.com/office/drawing/2014/main" id="{8A9516F0-C777-4858-8572-11C39CFC85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00" y="2174171"/>
            <a:ext cx="1800000" cy="1800000"/>
          </a:xfrm>
          <a:prstGeom prst="rect">
            <a:avLst/>
          </a:prstGeom>
        </p:spPr>
      </p:pic>
      <p:pic>
        <p:nvPicPr>
          <p:cNvPr id="13" name="Imagen 12" descr="Icono&#10;&#10;Descripción generada automáticamente con confianza baja">
            <a:hlinkClick r:id="rId8" action="ppaction://hlinksldjump"/>
            <a:extLst>
              <a:ext uri="{FF2B5EF4-FFF2-40B4-BE49-F238E27FC236}">
                <a16:creationId xmlns:a16="http://schemas.microsoft.com/office/drawing/2014/main" id="{DE292733-0692-4C7C-8EFD-FC8F6ADAE3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600" y="2174171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44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hoco" descr="Icono&#10;&#10;Descripción generada automáticamente">
            <a:hlinkClick r:id="rId2" action="ppaction://hlinksldjump"/>
            <a:extLst>
              <a:ext uri="{FF2B5EF4-FFF2-40B4-BE49-F238E27FC236}">
                <a16:creationId xmlns:a16="http://schemas.microsoft.com/office/drawing/2014/main" id="{1E81F4FE-7383-4468-AF72-122400938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88"/>
            <a:ext cx="1080000" cy="1080000"/>
          </a:xfrm>
          <a:prstGeom prst="rect">
            <a:avLst/>
          </a:prstGeom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BC901F7A-4376-4C56-A44E-88225AD6ECFA}"/>
              </a:ext>
            </a:extLst>
          </p:cNvPr>
          <p:cNvSpPr/>
          <p:nvPr/>
        </p:nvSpPr>
        <p:spPr>
          <a:xfrm rot="5400000">
            <a:off x="5733111" y="-4309242"/>
            <a:ext cx="1581185" cy="106949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E2C64CA-8656-4103-8EE6-14960356483E}"/>
              </a:ext>
            </a:extLst>
          </p:cNvPr>
          <p:cNvSpPr txBox="1"/>
          <p:nvPr/>
        </p:nvSpPr>
        <p:spPr>
          <a:xfrm>
            <a:off x="1670968" y="653489"/>
            <a:ext cx="9962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Which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of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these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foods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is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a </a:t>
            </a:r>
            <a:r>
              <a:rPr lang="es-ES" sz="4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fruit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?</a:t>
            </a:r>
          </a:p>
        </p:txBody>
      </p:sp>
      <p:pic>
        <p:nvPicPr>
          <p:cNvPr id="6" name="Lemon" descr="Icono&#10;&#10;Descripción generada automáticamente">
            <a:extLst>
              <a:ext uri="{FF2B5EF4-FFF2-40B4-BE49-F238E27FC236}">
                <a16:creationId xmlns:a16="http://schemas.microsoft.com/office/drawing/2014/main" id="{4CDFC781-E5DB-4F31-AD63-9C8E9C6CB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00" y="3555694"/>
            <a:ext cx="1800000" cy="1800000"/>
          </a:xfrm>
          <a:prstGeom prst="rect">
            <a:avLst/>
          </a:prstGeom>
        </p:spPr>
      </p:pic>
      <p:pic>
        <p:nvPicPr>
          <p:cNvPr id="8" name="Potatoes" descr="Icono&#10;&#10;Descripción generada automáticamente">
            <a:extLst>
              <a:ext uri="{FF2B5EF4-FFF2-40B4-BE49-F238E27FC236}">
                <a16:creationId xmlns:a16="http://schemas.microsoft.com/office/drawing/2014/main" id="{EB978E06-E9BB-4495-8FC4-51230B953C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200" y="3555694"/>
            <a:ext cx="1800000" cy="1800000"/>
          </a:xfrm>
          <a:prstGeom prst="rect">
            <a:avLst/>
          </a:prstGeom>
        </p:spPr>
      </p:pic>
      <p:pic>
        <p:nvPicPr>
          <p:cNvPr id="10" name="Chicken" descr="Icono&#10;&#10;Descripción generada automáticamente">
            <a:extLst>
              <a:ext uri="{FF2B5EF4-FFF2-40B4-BE49-F238E27FC236}">
                <a16:creationId xmlns:a16="http://schemas.microsoft.com/office/drawing/2014/main" id="{E6D586A7-850C-4C4E-9539-CB6C3F6368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800" y="3557452"/>
            <a:ext cx="1800000" cy="1796484"/>
          </a:xfrm>
          <a:prstGeom prst="rect">
            <a:avLst/>
          </a:prstGeom>
        </p:spPr>
      </p:pic>
      <p:pic>
        <p:nvPicPr>
          <p:cNvPr id="12" name="Spinach" descr="Icono&#10;&#10;Descripción generada automáticamente">
            <a:extLst>
              <a:ext uri="{FF2B5EF4-FFF2-40B4-BE49-F238E27FC236}">
                <a16:creationId xmlns:a16="http://schemas.microsoft.com/office/drawing/2014/main" id="{CD02F036-EE55-48D6-95D1-A8E4CD7AD4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600" y="355569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74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ice">
            <a:hlinkClick r:id="rId2" action="ppaction://hlinksldjump"/>
            <a:extLst>
              <a:ext uri="{FF2B5EF4-FFF2-40B4-BE49-F238E27FC236}">
                <a16:creationId xmlns:a16="http://schemas.microsoft.com/office/drawing/2014/main" id="{1E81F4FE-7383-4468-AF72-122400938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488"/>
            <a:ext cx="1080000" cy="1080000"/>
          </a:xfrm>
          <a:prstGeom prst="rect">
            <a:avLst/>
          </a:prstGeom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BC901F7A-4376-4C56-A44E-88225AD6ECFA}"/>
              </a:ext>
            </a:extLst>
          </p:cNvPr>
          <p:cNvSpPr/>
          <p:nvPr/>
        </p:nvSpPr>
        <p:spPr>
          <a:xfrm rot="5400000">
            <a:off x="5749153" y="-4309242"/>
            <a:ext cx="1581185" cy="10694905"/>
          </a:xfrm>
          <a:prstGeom prst="roundRect">
            <a:avLst/>
          </a:prstGeom>
          <a:solidFill>
            <a:srgbClr val="AEE3FE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E2C64CA-8656-4103-8EE6-14960356483E}"/>
              </a:ext>
            </a:extLst>
          </p:cNvPr>
          <p:cNvSpPr txBox="1"/>
          <p:nvPr/>
        </p:nvSpPr>
        <p:spPr>
          <a:xfrm>
            <a:off x="1519515" y="314935"/>
            <a:ext cx="99621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Which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of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these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foods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has </a:t>
            </a:r>
            <a:r>
              <a:rPr lang="es-ES" sz="4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more </a:t>
            </a:r>
            <a:r>
              <a:rPr lang="es-ES" sz="4400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than</a:t>
            </a:r>
            <a:r>
              <a:rPr lang="es-ES" sz="4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one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element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?</a:t>
            </a:r>
          </a:p>
        </p:txBody>
      </p:sp>
      <p:pic>
        <p:nvPicPr>
          <p:cNvPr id="6" name="Fish">
            <a:extLst>
              <a:ext uri="{FF2B5EF4-FFF2-40B4-BE49-F238E27FC236}">
                <a16:creationId xmlns:a16="http://schemas.microsoft.com/office/drawing/2014/main" id="{4CDFC781-E5DB-4F31-AD63-9C8E9C6CB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8400" y="3555694"/>
            <a:ext cx="1800000" cy="1800000"/>
          </a:xfrm>
          <a:prstGeom prst="rect">
            <a:avLst/>
          </a:prstGeom>
        </p:spPr>
      </p:pic>
      <p:pic>
        <p:nvPicPr>
          <p:cNvPr id="8" name="Potatoes" descr="Icono&#10;&#10;Descripción generada automáticamente">
            <a:extLst>
              <a:ext uri="{FF2B5EF4-FFF2-40B4-BE49-F238E27FC236}">
                <a16:creationId xmlns:a16="http://schemas.microsoft.com/office/drawing/2014/main" id="{EB978E06-E9BB-4495-8FC4-51230B953C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200" y="3555694"/>
            <a:ext cx="1800000" cy="1800000"/>
          </a:xfrm>
          <a:prstGeom prst="rect">
            <a:avLst/>
          </a:prstGeom>
        </p:spPr>
      </p:pic>
      <p:pic>
        <p:nvPicPr>
          <p:cNvPr id="10" name="Peas">
            <a:extLst>
              <a:ext uri="{FF2B5EF4-FFF2-40B4-BE49-F238E27FC236}">
                <a16:creationId xmlns:a16="http://schemas.microsoft.com/office/drawing/2014/main" id="{E6D586A7-850C-4C4E-9539-CB6C3F6368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98558" y="3557452"/>
            <a:ext cx="1796484" cy="1796484"/>
          </a:xfrm>
          <a:prstGeom prst="rect">
            <a:avLst/>
          </a:prstGeom>
        </p:spPr>
      </p:pic>
      <p:pic>
        <p:nvPicPr>
          <p:cNvPr id="12" name="Fruit salad">
            <a:extLst>
              <a:ext uri="{FF2B5EF4-FFF2-40B4-BE49-F238E27FC236}">
                <a16:creationId xmlns:a16="http://schemas.microsoft.com/office/drawing/2014/main" id="{CD02F036-EE55-48D6-95D1-A8E4CD7AD4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3600" y="355569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7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ice">
            <a:hlinkClick r:id="rId2" action="ppaction://hlinksldjump"/>
            <a:extLst>
              <a:ext uri="{FF2B5EF4-FFF2-40B4-BE49-F238E27FC236}">
                <a16:creationId xmlns:a16="http://schemas.microsoft.com/office/drawing/2014/main" id="{1E81F4FE-7383-4468-AF72-122400938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488"/>
            <a:ext cx="1080000" cy="1080000"/>
          </a:xfrm>
          <a:prstGeom prst="rect">
            <a:avLst/>
          </a:prstGeom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BC901F7A-4376-4C56-A44E-88225AD6ECFA}"/>
              </a:ext>
            </a:extLst>
          </p:cNvPr>
          <p:cNvSpPr/>
          <p:nvPr/>
        </p:nvSpPr>
        <p:spPr>
          <a:xfrm rot="5400000">
            <a:off x="5749153" y="-4309242"/>
            <a:ext cx="1581185" cy="10694905"/>
          </a:xfrm>
          <a:prstGeom prst="roundRect">
            <a:avLst/>
          </a:prstGeom>
          <a:solidFill>
            <a:srgbClr val="8AE7FA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E2C64CA-8656-4103-8EE6-14960356483E}"/>
              </a:ext>
            </a:extLst>
          </p:cNvPr>
          <p:cNvSpPr txBox="1"/>
          <p:nvPr/>
        </p:nvSpPr>
        <p:spPr>
          <a:xfrm>
            <a:off x="1519515" y="314935"/>
            <a:ext cx="99621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Which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of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these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foods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is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a </a:t>
            </a:r>
            <a:r>
              <a:rPr lang="es-ES" sz="4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vegetable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?</a:t>
            </a:r>
          </a:p>
        </p:txBody>
      </p:sp>
      <p:pic>
        <p:nvPicPr>
          <p:cNvPr id="6" name="Choco">
            <a:extLst>
              <a:ext uri="{FF2B5EF4-FFF2-40B4-BE49-F238E27FC236}">
                <a16:creationId xmlns:a16="http://schemas.microsoft.com/office/drawing/2014/main" id="{4CDFC781-E5DB-4F31-AD63-9C8E9C6CB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8400" y="3555694"/>
            <a:ext cx="1800000" cy="1800000"/>
          </a:xfrm>
          <a:prstGeom prst="rect">
            <a:avLst/>
          </a:prstGeom>
        </p:spPr>
      </p:pic>
      <p:pic>
        <p:nvPicPr>
          <p:cNvPr id="8" name="Beans">
            <a:extLst>
              <a:ext uri="{FF2B5EF4-FFF2-40B4-BE49-F238E27FC236}">
                <a16:creationId xmlns:a16="http://schemas.microsoft.com/office/drawing/2014/main" id="{EB978E06-E9BB-4495-8FC4-51230B953C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95200" y="3555694"/>
            <a:ext cx="1800000" cy="1800000"/>
          </a:xfrm>
          <a:prstGeom prst="rect">
            <a:avLst/>
          </a:prstGeom>
        </p:spPr>
      </p:pic>
      <p:pic>
        <p:nvPicPr>
          <p:cNvPr id="10" name="Pumpkin">
            <a:extLst>
              <a:ext uri="{FF2B5EF4-FFF2-40B4-BE49-F238E27FC236}">
                <a16:creationId xmlns:a16="http://schemas.microsoft.com/office/drawing/2014/main" id="{E6D586A7-850C-4C4E-9539-CB6C3F6368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98558" y="3557452"/>
            <a:ext cx="1796484" cy="1796484"/>
          </a:xfrm>
          <a:prstGeom prst="rect">
            <a:avLst/>
          </a:prstGeom>
        </p:spPr>
      </p:pic>
      <p:pic>
        <p:nvPicPr>
          <p:cNvPr id="12" name="Walnuts">
            <a:extLst>
              <a:ext uri="{FF2B5EF4-FFF2-40B4-BE49-F238E27FC236}">
                <a16:creationId xmlns:a16="http://schemas.microsoft.com/office/drawing/2014/main" id="{CD02F036-EE55-48D6-95D1-A8E4CD7AD4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3600" y="355569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60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alad">
            <a:hlinkClick r:id="rId2" action="ppaction://hlinksldjump"/>
            <a:extLst>
              <a:ext uri="{FF2B5EF4-FFF2-40B4-BE49-F238E27FC236}">
                <a16:creationId xmlns:a16="http://schemas.microsoft.com/office/drawing/2014/main" id="{1E81F4FE-7383-4468-AF72-122400938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488"/>
            <a:ext cx="1080000" cy="1080000"/>
          </a:xfrm>
          <a:prstGeom prst="rect">
            <a:avLst/>
          </a:prstGeom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BC901F7A-4376-4C56-A44E-88225AD6ECFA}"/>
              </a:ext>
            </a:extLst>
          </p:cNvPr>
          <p:cNvSpPr/>
          <p:nvPr/>
        </p:nvSpPr>
        <p:spPr>
          <a:xfrm rot="5400000">
            <a:off x="5749153" y="-4309242"/>
            <a:ext cx="1581185" cy="10694905"/>
          </a:xfrm>
          <a:prstGeom prst="roundRect">
            <a:avLst/>
          </a:prstGeom>
          <a:solidFill>
            <a:srgbClr val="1BA8C9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E2C64CA-8656-4103-8EE6-14960356483E}"/>
              </a:ext>
            </a:extLst>
          </p:cNvPr>
          <p:cNvSpPr txBox="1"/>
          <p:nvPr/>
        </p:nvSpPr>
        <p:spPr>
          <a:xfrm>
            <a:off x="1519515" y="314935"/>
            <a:ext cx="99621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Which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of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these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foods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is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</a:p>
          <a:p>
            <a:pPr algn="ctr"/>
            <a:r>
              <a:rPr lang="es-ES" sz="4400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not</a:t>
            </a:r>
            <a:r>
              <a:rPr lang="es-ES" sz="4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a </a:t>
            </a:r>
            <a:r>
              <a:rPr lang="es-ES" sz="4400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plant</a:t>
            </a:r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?</a:t>
            </a:r>
          </a:p>
        </p:txBody>
      </p:sp>
      <p:pic>
        <p:nvPicPr>
          <p:cNvPr id="6" name="Chicken">
            <a:extLst>
              <a:ext uri="{FF2B5EF4-FFF2-40B4-BE49-F238E27FC236}">
                <a16:creationId xmlns:a16="http://schemas.microsoft.com/office/drawing/2014/main" id="{4CDFC781-E5DB-4F31-AD63-9C8E9C6CB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8400" y="3557452"/>
            <a:ext cx="1800000" cy="1796484"/>
          </a:xfrm>
          <a:prstGeom prst="rect">
            <a:avLst/>
          </a:prstGeom>
        </p:spPr>
      </p:pic>
      <p:pic>
        <p:nvPicPr>
          <p:cNvPr id="8" name="Rice">
            <a:extLst>
              <a:ext uri="{FF2B5EF4-FFF2-40B4-BE49-F238E27FC236}">
                <a16:creationId xmlns:a16="http://schemas.microsoft.com/office/drawing/2014/main" id="{EB978E06-E9BB-4495-8FC4-51230B953C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95200" y="3555694"/>
            <a:ext cx="1800000" cy="1800000"/>
          </a:xfrm>
          <a:prstGeom prst="rect">
            <a:avLst/>
          </a:prstGeom>
        </p:spPr>
      </p:pic>
      <p:pic>
        <p:nvPicPr>
          <p:cNvPr id="10" name="Carrots">
            <a:extLst>
              <a:ext uri="{FF2B5EF4-FFF2-40B4-BE49-F238E27FC236}">
                <a16:creationId xmlns:a16="http://schemas.microsoft.com/office/drawing/2014/main" id="{E6D586A7-850C-4C4E-9539-CB6C3F6368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98558" y="3557452"/>
            <a:ext cx="1796484" cy="1796484"/>
          </a:xfrm>
          <a:prstGeom prst="rect">
            <a:avLst/>
          </a:prstGeom>
        </p:spPr>
      </p:pic>
      <p:pic>
        <p:nvPicPr>
          <p:cNvPr id="12" name="Cherries">
            <a:extLst>
              <a:ext uri="{FF2B5EF4-FFF2-40B4-BE49-F238E27FC236}">
                <a16:creationId xmlns:a16="http://schemas.microsoft.com/office/drawing/2014/main" id="{CD02F036-EE55-48D6-95D1-A8E4CD7AD4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3600" y="355569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6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936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05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17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35</Words>
  <Application>Microsoft Office PowerPoint</Application>
  <PresentationFormat>Panorámica</PresentationFormat>
  <Paragraphs>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KG Inimitable Original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 Fornieles</dc:creator>
  <cp:lastModifiedBy>Marian Fornieles</cp:lastModifiedBy>
  <cp:revision>7</cp:revision>
  <dcterms:created xsi:type="dcterms:W3CDTF">2021-02-10T12:02:28Z</dcterms:created>
  <dcterms:modified xsi:type="dcterms:W3CDTF">2021-02-10T13:34:24Z</dcterms:modified>
</cp:coreProperties>
</file>