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216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4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90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28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00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85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10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18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31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28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5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0E72-7D4E-5B4C-AB9C-33C07067322C}" type="datetimeFigureOut">
              <a:rPr lang="es-ES" smtClean="0"/>
              <a:t>19/1/20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D7473-BFE0-D54F-8BCE-8BA1766C83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3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AF687-A212-C64D-97E6-738B267DF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Inserta los iconos y el texto que más te guste para crear tus diseños.</a:t>
            </a:r>
          </a:p>
        </p:txBody>
      </p:sp>
    </p:spTree>
    <p:extLst>
      <p:ext uri="{BB962C8B-B14F-4D97-AF65-F5344CB8AC3E}">
        <p14:creationId xmlns:p14="http://schemas.microsoft.com/office/powerpoint/2010/main" val="5716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66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78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77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33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15</Words>
  <Application>Microsoft Macintosh PowerPoint</Application>
  <PresentationFormat>A4 (210 x 297 mm)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Inserta los iconos y el texto que más te guste para crear tus diseños.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Inserta los iconos y el texto que más te guste para crear tus diseños.</dc:title>
  <dc:creator>Microsoft Office User</dc:creator>
  <cp:lastModifiedBy>Microsoft Office User</cp:lastModifiedBy>
  <cp:revision>1</cp:revision>
  <dcterms:created xsi:type="dcterms:W3CDTF">2020-01-19T21:28:04Z</dcterms:created>
  <dcterms:modified xsi:type="dcterms:W3CDTF">2020-01-19T21:31:18Z</dcterms:modified>
</cp:coreProperties>
</file>