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88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9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07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08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92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63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29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6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9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18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66BC-8BD8-48C3-B307-969311CF3C88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5BA83-E87B-42B3-8D4D-D1AA19CFE0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73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A5CEB97B-14DE-47D1-BCFB-65A4F6321BC0}"/>
              </a:ext>
            </a:extLst>
          </p:cNvPr>
          <p:cNvSpPr/>
          <p:nvPr/>
        </p:nvSpPr>
        <p:spPr>
          <a:xfrm>
            <a:off x="604299" y="135172"/>
            <a:ext cx="11966713" cy="93196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Diagrama de flujo: preparación 20">
            <a:extLst>
              <a:ext uri="{FF2B5EF4-FFF2-40B4-BE49-F238E27FC236}">
                <a16:creationId xmlns:a16="http://schemas.microsoft.com/office/drawing/2014/main" id="{D43CFEE8-FBB6-4CEB-977D-06606F07ABA7}"/>
              </a:ext>
            </a:extLst>
          </p:cNvPr>
          <p:cNvSpPr/>
          <p:nvPr/>
        </p:nvSpPr>
        <p:spPr>
          <a:xfrm>
            <a:off x="6070087" y="1243039"/>
            <a:ext cx="855905" cy="611604"/>
          </a:xfrm>
          <a:prstGeom prst="flowChartPreparation">
            <a:avLst/>
          </a:prstGeom>
          <a:solidFill>
            <a:srgbClr val="FF0000">
              <a:alpha val="30000"/>
            </a:srgbClr>
          </a:solidFill>
          <a:ln w="635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 dirty="0"/>
          </a:p>
        </p:txBody>
      </p:sp>
      <p:sp>
        <p:nvSpPr>
          <p:cNvPr id="22" name="Diagrama de flujo: preparación 21">
            <a:extLst>
              <a:ext uri="{FF2B5EF4-FFF2-40B4-BE49-F238E27FC236}">
                <a16:creationId xmlns:a16="http://schemas.microsoft.com/office/drawing/2014/main" id="{1706D90A-1F12-4371-B406-E74CFD80CE79}"/>
              </a:ext>
            </a:extLst>
          </p:cNvPr>
          <p:cNvSpPr/>
          <p:nvPr/>
        </p:nvSpPr>
        <p:spPr>
          <a:xfrm>
            <a:off x="6058085" y="2050935"/>
            <a:ext cx="855905" cy="611604"/>
          </a:xfrm>
          <a:prstGeom prst="flowChartPreparation">
            <a:avLst/>
          </a:prstGeom>
          <a:solidFill>
            <a:srgbClr val="FF0000">
              <a:alpha val="30000"/>
            </a:srgbClr>
          </a:solidFill>
          <a:ln w="635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23" name="Diagrama de flujo: preparación 22">
            <a:extLst>
              <a:ext uri="{FF2B5EF4-FFF2-40B4-BE49-F238E27FC236}">
                <a16:creationId xmlns:a16="http://schemas.microsoft.com/office/drawing/2014/main" id="{B2B59B42-0384-4CE8-87C3-8E288B85FDDE}"/>
              </a:ext>
            </a:extLst>
          </p:cNvPr>
          <p:cNvSpPr/>
          <p:nvPr/>
        </p:nvSpPr>
        <p:spPr>
          <a:xfrm>
            <a:off x="6050134" y="2858831"/>
            <a:ext cx="855905" cy="611604"/>
          </a:xfrm>
          <a:prstGeom prst="flowChartPreparation">
            <a:avLst/>
          </a:prstGeom>
          <a:solidFill>
            <a:srgbClr val="FF0000">
              <a:alpha val="30000"/>
            </a:srgbClr>
          </a:solidFill>
          <a:ln w="635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24" name="Diagrama de flujo: preparación 23">
            <a:extLst>
              <a:ext uri="{FF2B5EF4-FFF2-40B4-BE49-F238E27FC236}">
                <a16:creationId xmlns:a16="http://schemas.microsoft.com/office/drawing/2014/main" id="{8CE0E6B6-9F33-4752-98A6-FE166FD46F97}"/>
              </a:ext>
            </a:extLst>
          </p:cNvPr>
          <p:cNvSpPr/>
          <p:nvPr/>
        </p:nvSpPr>
        <p:spPr>
          <a:xfrm>
            <a:off x="6074618" y="3630322"/>
            <a:ext cx="855905" cy="611604"/>
          </a:xfrm>
          <a:prstGeom prst="flowChartPreparation">
            <a:avLst/>
          </a:prstGeom>
          <a:solidFill>
            <a:srgbClr val="FF0000">
              <a:alpha val="30000"/>
            </a:srgbClr>
          </a:solidFill>
          <a:ln w="63500">
            <a:solidFill>
              <a:srgbClr val="FF0000">
                <a:alpha val="5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35" name="Diagrama de flujo: preparación 34">
            <a:extLst>
              <a:ext uri="{FF2B5EF4-FFF2-40B4-BE49-F238E27FC236}">
                <a16:creationId xmlns:a16="http://schemas.microsoft.com/office/drawing/2014/main" id="{F7791DF3-1E2E-4842-BEF0-BFC236743480}"/>
              </a:ext>
            </a:extLst>
          </p:cNvPr>
          <p:cNvSpPr/>
          <p:nvPr/>
        </p:nvSpPr>
        <p:spPr>
          <a:xfrm rot="16200000">
            <a:off x="7332445" y="4636177"/>
            <a:ext cx="779846" cy="671253"/>
          </a:xfrm>
          <a:prstGeom prst="flowChartPreparation">
            <a:avLst/>
          </a:prstGeom>
          <a:solidFill>
            <a:srgbClr val="FFFF00">
              <a:alpha val="30000"/>
            </a:srgbClr>
          </a:solidFill>
          <a:ln w="63500">
            <a:solidFill>
              <a:schemeClr val="accent4">
                <a:lumMod val="60000"/>
                <a:lumOff val="40000"/>
                <a:alpha val="7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2" name="Diagrama de flujo: preparación 41">
            <a:extLst>
              <a:ext uri="{FF2B5EF4-FFF2-40B4-BE49-F238E27FC236}">
                <a16:creationId xmlns:a16="http://schemas.microsoft.com/office/drawing/2014/main" id="{2152354F-5990-4842-885A-F82A3E3D27F7}"/>
              </a:ext>
            </a:extLst>
          </p:cNvPr>
          <p:cNvSpPr/>
          <p:nvPr/>
        </p:nvSpPr>
        <p:spPr>
          <a:xfrm rot="16200000">
            <a:off x="8188564" y="4666242"/>
            <a:ext cx="779846" cy="671253"/>
          </a:xfrm>
          <a:prstGeom prst="flowChartPreparation">
            <a:avLst/>
          </a:prstGeom>
          <a:solidFill>
            <a:srgbClr val="FFFF00">
              <a:alpha val="30000"/>
            </a:srgbClr>
          </a:solidFill>
          <a:ln w="63500">
            <a:solidFill>
              <a:schemeClr val="accent4">
                <a:lumMod val="60000"/>
                <a:lumOff val="40000"/>
                <a:alpha val="7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3" name="Diagrama de flujo: preparación 42">
            <a:extLst>
              <a:ext uri="{FF2B5EF4-FFF2-40B4-BE49-F238E27FC236}">
                <a16:creationId xmlns:a16="http://schemas.microsoft.com/office/drawing/2014/main" id="{0D61238F-A675-4504-8468-A61D8A495437}"/>
              </a:ext>
            </a:extLst>
          </p:cNvPr>
          <p:cNvSpPr/>
          <p:nvPr/>
        </p:nvSpPr>
        <p:spPr>
          <a:xfrm rot="16200000">
            <a:off x="9051025" y="4665052"/>
            <a:ext cx="779846" cy="671253"/>
          </a:xfrm>
          <a:prstGeom prst="flowChartPreparation">
            <a:avLst/>
          </a:prstGeom>
          <a:solidFill>
            <a:srgbClr val="FFFF00">
              <a:alpha val="30000"/>
            </a:srgbClr>
          </a:solidFill>
          <a:ln w="63500">
            <a:solidFill>
              <a:schemeClr val="accent4">
                <a:lumMod val="60000"/>
                <a:lumOff val="40000"/>
                <a:alpha val="7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4" name="Diagrama de flujo: preparación 43">
            <a:extLst>
              <a:ext uri="{FF2B5EF4-FFF2-40B4-BE49-F238E27FC236}">
                <a16:creationId xmlns:a16="http://schemas.microsoft.com/office/drawing/2014/main" id="{A1AF9640-2ADC-40E5-B96F-653773BE3CBC}"/>
              </a:ext>
            </a:extLst>
          </p:cNvPr>
          <p:cNvSpPr/>
          <p:nvPr/>
        </p:nvSpPr>
        <p:spPr>
          <a:xfrm rot="16200000">
            <a:off x="9885254" y="4665052"/>
            <a:ext cx="779846" cy="671253"/>
          </a:xfrm>
          <a:prstGeom prst="flowChartPreparation">
            <a:avLst/>
          </a:prstGeom>
          <a:solidFill>
            <a:srgbClr val="FFFF00">
              <a:alpha val="30000"/>
            </a:srgbClr>
          </a:solidFill>
          <a:ln w="63500">
            <a:solidFill>
              <a:schemeClr val="accent4">
                <a:lumMod val="60000"/>
                <a:lumOff val="40000"/>
                <a:alpha val="7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5" name="Diagrama de flujo: preparación 44">
            <a:extLst>
              <a:ext uri="{FF2B5EF4-FFF2-40B4-BE49-F238E27FC236}">
                <a16:creationId xmlns:a16="http://schemas.microsoft.com/office/drawing/2014/main" id="{039CD0E2-B4E5-4DDD-9F63-EC2235D71498}"/>
              </a:ext>
            </a:extLst>
          </p:cNvPr>
          <p:cNvSpPr/>
          <p:nvPr/>
        </p:nvSpPr>
        <p:spPr>
          <a:xfrm rot="16200000">
            <a:off x="2270003" y="4587499"/>
            <a:ext cx="779846" cy="671253"/>
          </a:xfrm>
          <a:prstGeom prst="flowChartPreparation">
            <a:avLst/>
          </a:prstGeom>
          <a:solidFill>
            <a:srgbClr val="92D050">
              <a:alpha val="30000"/>
            </a:srgbClr>
          </a:solidFill>
          <a:ln w="63500">
            <a:solidFill>
              <a:srgbClr val="92D05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6" name="Diagrama de flujo: preparación 45">
            <a:extLst>
              <a:ext uri="{FF2B5EF4-FFF2-40B4-BE49-F238E27FC236}">
                <a16:creationId xmlns:a16="http://schemas.microsoft.com/office/drawing/2014/main" id="{FBDF2372-047B-4D8C-B772-F2026FE71A7B}"/>
              </a:ext>
            </a:extLst>
          </p:cNvPr>
          <p:cNvSpPr/>
          <p:nvPr/>
        </p:nvSpPr>
        <p:spPr>
          <a:xfrm rot="16200000">
            <a:off x="3131071" y="4598896"/>
            <a:ext cx="779846" cy="671253"/>
          </a:xfrm>
          <a:prstGeom prst="flowChartPreparation">
            <a:avLst/>
          </a:prstGeom>
          <a:solidFill>
            <a:srgbClr val="92D050">
              <a:alpha val="30000"/>
            </a:srgbClr>
          </a:solidFill>
          <a:ln w="63500">
            <a:solidFill>
              <a:srgbClr val="92D05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7" name="Diagrama de flujo: preparación 46">
            <a:extLst>
              <a:ext uri="{FF2B5EF4-FFF2-40B4-BE49-F238E27FC236}">
                <a16:creationId xmlns:a16="http://schemas.microsoft.com/office/drawing/2014/main" id="{963CD5B3-3439-418C-A828-8FDAD5E99839}"/>
              </a:ext>
            </a:extLst>
          </p:cNvPr>
          <p:cNvSpPr/>
          <p:nvPr/>
        </p:nvSpPr>
        <p:spPr>
          <a:xfrm rot="16200000">
            <a:off x="3989475" y="4616589"/>
            <a:ext cx="779846" cy="671253"/>
          </a:xfrm>
          <a:prstGeom prst="flowChartPreparation">
            <a:avLst/>
          </a:prstGeom>
          <a:solidFill>
            <a:srgbClr val="92D050">
              <a:alpha val="30000"/>
            </a:srgbClr>
          </a:solidFill>
          <a:ln w="63500">
            <a:solidFill>
              <a:srgbClr val="92D05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8" name="Diagrama de flujo: preparación 47">
            <a:extLst>
              <a:ext uri="{FF2B5EF4-FFF2-40B4-BE49-F238E27FC236}">
                <a16:creationId xmlns:a16="http://schemas.microsoft.com/office/drawing/2014/main" id="{BCBA5ADD-2DBF-4950-92CE-FBD38A604FB6}"/>
              </a:ext>
            </a:extLst>
          </p:cNvPr>
          <p:cNvSpPr/>
          <p:nvPr/>
        </p:nvSpPr>
        <p:spPr>
          <a:xfrm rot="16200000">
            <a:off x="4867620" y="4630060"/>
            <a:ext cx="779846" cy="671253"/>
          </a:xfrm>
          <a:prstGeom prst="flowChartPreparation">
            <a:avLst/>
          </a:prstGeom>
          <a:solidFill>
            <a:srgbClr val="92D050">
              <a:alpha val="30000"/>
            </a:srgbClr>
          </a:solidFill>
          <a:ln w="63500">
            <a:solidFill>
              <a:srgbClr val="92D05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52A877FE-A05B-4373-9A2F-D5E46793FDBD}"/>
              </a:ext>
            </a:extLst>
          </p:cNvPr>
          <p:cNvSpPr/>
          <p:nvPr/>
        </p:nvSpPr>
        <p:spPr>
          <a:xfrm>
            <a:off x="6166730" y="447844"/>
            <a:ext cx="648000" cy="648000"/>
          </a:xfrm>
          <a:prstGeom prst="ellipse">
            <a:avLst/>
          </a:prstGeom>
          <a:solidFill>
            <a:srgbClr val="FF0000">
              <a:alpha val="6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B9D53BEA-C650-481C-A7C6-5BCD785B9D07}"/>
              </a:ext>
            </a:extLst>
          </p:cNvPr>
          <p:cNvSpPr/>
          <p:nvPr/>
        </p:nvSpPr>
        <p:spPr>
          <a:xfrm>
            <a:off x="10823901" y="4641686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91C1BF15-4CB1-4FB0-AD80-55D3E396030F}"/>
              </a:ext>
            </a:extLst>
          </p:cNvPr>
          <p:cNvSpPr/>
          <p:nvPr/>
        </p:nvSpPr>
        <p:spPr>
          <a:xfrm>
            <a:off x="6166730" y="8684685"/>
            <a:ext cx="648000" cy="648000"/>
          </a:xfrm>
          <a:prstGeom prst="ellipse">
            <a:avLst/>
          </a:prstGeom>
          <a:solidFill>
            <a:srgbClr val="00B0F0">
              <a:alpha val="7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AC779B9A-571A-4CDF-965E-5F88FA11E023}"/>
              </a:ext>
            </a:extLst>
          </p:cNvPr>
          <p:cNvSpPr/>
          <p:nvPr/>
        </p:nvSpPr>
        <p:spPr>
          <a:xfrm>
            <a:off x="1505883" y="4598421"/>
            <a:ext cx="648000" cy="648000"/>
          </a:xfrm>
          <a:prstGeom prst="ellipse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5" name="Diagrama de flujo: preparación 64">
            <a:extLst>
              <a:ext uri="{FF2B5EF4-FFF2-40B4-BE49-F238E27FC236}">
                <a16:creationId xmlns:a16="http://schemas.microsoft.com/office/drawing/2014/main" id="{46352AF1-D991-48CD-8DE6-1C756B5E6681}"/>
              </a:ext>
            </a:extLst>
          </p:cNvPr>
          <p:cNvSpPr/>
          <p:nvPr/>
        </p:nvSpPr>
        <p:spPr>
          <a:xfrm>
            <a:off x="6067146" y="5602837"/>
            <a:ext cx="855905" cy="611604"/>
          </a:xfrm>
          <a:prstGeom prst="flowChartPreparation">
            <a:avLst/>
          </a:prstGeom>
          <a:solidFill>
            <a:srgbClr val="00B0F0">
              <a:alpha val="30000"/>
            </a:srgbClr>
          </a:solidFill>
          <a:ln w="63500">
            <a:solidFill>
              <a:srgbClr val="00B0F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6" name="Diagrama de flujo: preparación 65">
            <a:extLst>
              <a:ext uri="{FF2B5EF4-FFF2-40B4-BE49-F238E27FC236}">
                <a16:creationId xmlns:a16="http://schemas.microsoft.com/office/drawing/2014/main" id="{5FECF05C-9A45-4864-9907-2D0211CCD08B}"/>
              </a:ext>
            </a:extLst>
          </p:cNvPr>
          <p:cNvSpPr/>
          <p:nvPr/>
        </p:nvSpPr>
        <p:spPr>
          <a:xfrm>
            <a:off x="6066751" y="6413902"/>
            <a:ext cx="855905" cy="611604"/>
          </a:xfrm>
          <a:prstGeom prst="flowChartPreparation">
            <a:avLst/>
          </a:prstGeom>
          <a:solidFill>
            <a:srgbClr val="00B0F0">
              <a:alpha val="30000"/>
            </a:srgbClr>
          </a:solidFill>
          <a:ln w="63500">
            <a:solidFill>
              <a:srgbClr val="00B0F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7" name="Diagrama de flujo: preparación 66">
            <a:extLst>
              <a:ext uri="{FF2B5EF4-FFF2-40B4-BE49-F238E27FC236}">
                <a16:creationId xmlns:a16="http://schemas.microsoft.com/office/drawing/2014/main" id="{9BAB1FA3-5834-4D06-95C8-7F499C7DD335}"/>
              </a:ext>
            </a:extLst>
          </p:cNvPr>
          <p:cNvSpPr/>
          <p:nvPr/>
        </p:nvSpPr>
        <p:spPr>
          <a:xfrm>
            <a:off x="6058085" y="7187654"/>
            <a:ext cx="855905" cy="611604"/>
          </a:xfrm>
          <a:prstGeom prst="flowChartPreparation">
            <a:avLst/>
          </a:prstGeom>
          <a:solidFill>
            <a:srgbClr val="00B0F0">
              <a:alpha val="30000"/>
            </a:srgbClr>
          </a:solidFill>
          <a:ln w="63500">
            <a:solidFill>
              <a:srgbClr val="00B0F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8" name="Diagrama de flujo: preparación 67">
            <a:extLst>
              <a:ext uri="{FF2B5EF4-FFF2-40B4-BE49-F238E27FC236}">
                <a16:creationId xmlns:a16="http://schemas.microsoft.com/office/drawing/2014/main" id="{9AECB813-1FAC-4113-A90B-05A5D74651C3}"/>
              </a:ext>
            </a:extLst>
          </p:cNvPr>
          <p:cNvSpPr/>
          <p:nvPr/>
        </p:nvSpPr>
        <p:spPr>
          <a:xfrm>
            <a:off x="6058085" y="7949882"/>
            <a:ext cx="855905" cy="611604"/>
          </a:xfrm>
          <a:prstGeom prst="flowChartPreparation">
            <a:avLst/>
          </a:prstGeom>
          <a:solidFill>
            <a:srgbClr val="00B0F0">
              <a:alpha val="30000"/>
            </a:srgbClr>
          </a:solidFill>
          <a:ln w="63500">
            <a:solidFill>
              <a:srgbClr val="00B0F0">
                <a:alpha val="70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82AFB25F-77FD-4373-902F-14E5FE9CDBD4}"/>
              </a:ext>
            </a:extLst>
          </p:cNvPr>
          <p:cNvSpPr/>
          <p:nvPr/>
        </p:nvSpPr>
        <p:spPr>
          <a:xfrm>
            <a:off x="1513975" y="5512802"/>
            <a:ext cx="648000" cy="648000"/>
          </a:xfrm>
          <a:prstGeom prst="ellipse">
            <a:avLst/>
          </a:prstGeom>
          <a:solidFill>
            <a:srgbClr val="00B0F0">
              <a:alpha val="6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3DFAB4BC-5742-4EAC-9CD6-49D0A0F6C48A}"/>
              </a:ext>
            </a:extLst>
          </p:cNvPr>
          <p:cNvSpPr/>
          <p:nvPr/>
        </p:nvSpPr>
        <p:spPr>
          <a:xfrm>
            <a:off x="2356506" y="5511538"/>
            <a:ext cx="648000" cy="648000"/>
          </a:xfrm>
          <a:prstGeom prst="ellipse">
            <a:avLst/>
          </a:prstGeom>
          <a:solidFill>
            <a:srgbClr val="00B0F0">
              <a:alpha val="6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5909DA31-1130-425D-8A21-1C2A4CC7BA81}"/>
              </a:ext>
            </a:extLst>
          </p:cNvPr>
          <p:cNvSpPr/>
          <p:nvPr/>
        </p:nvSpPr>
        <p:spPr>
          <a:xfrm>
            <a:off x="3154284" y="5511538"/>
            <a:ext cx="648000" cy="648000"/>
          </a:xfrm>
          <a:prstGeom prst="ellipse">
            <a:avLst/>
          </a:prstGeom>
          <a:solidFill>
            <a:srgbClr val="00B0F0">
              <a:alpha val="6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7EFBD98F-0786-4103-9A7F-BC7E5318750A}"/>
              </a:ext>
            </a:extLst>
          </p:cNvPr>
          <p:cNvSpPr/>
          <p:nvPr/>
        </p:nvSpPr>
        <p:spPr>
          <a:xfrm>
            <a:off x="4030111" y="5511538"/>
            <a:ext cx="648000" cy="648000"/>
          </a:xfrm>
          <a:prstGeom prst="ellipse">
            <a:avLst/>
          </a:prstGeom>
          <a:solidFill>
            <a:srgbClr val="00B0F0">
              <a:alpha val="6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D02B42AE-DAA5-4A75-B776-49B9B9D2D916}"/>
              </a:ext>
            </a:extLst>
          </p:cNvPr>
          <p:cNvSpPr/>
          <p:nvPr/>
        </p:nvSpPr>
        <p:spPr>
          <a:xfrm>
            <a:off x="4933206" y="5503611"/>
            <a:ext cx="648000" cy="648000"/>
          </a:xfrm>
          <a:prstGeom prst="ellipse">
            <a:avLst/>
          </a:prstGeom>
          <a:solidFill>
            <a:srgbClr val="00B0F0">
              <a:alpha val="6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775E9AA1-8746-4B43-82A9-B1EEAAE44F93}"/>
              </a:ext>
            </a:extLst>
          </p:cNvPr>
          <p:cNvSpPr/>
          <p:nvPr/>
        </p:nvSpPr>
        <p:spPr>
          <a:xfrm>
            <a:off x="4922067" y="6254272"/>
            <a:ext cx="648000" cy="648000"/>
          </a:xfrm>
          <a:prstGeom prst="ellipse">
            <a:avLst/>
          </a:prstGeom>
          <a:solidFill>
            <a:srgbClr val="00B0F0">
              <a:alpha val="5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0B2A0A23-8E79-4B23-9583-6374DD85B086}"/>
              </a:ext>
            </a:extLst>
          </p:cNvPr>
          <p:cNvSpPr/>
          <p:nvPr/>
        </p:nvSpPr>
        <p:spPr>
          <a:xfrm>
            <a:off x="4921916" y="7025506"/>
            <a:ext cx="648000" cy="648000"/>
          </a:xfrm>
          <a:prstGeom prst="ellipse">
            <a:avLst/>
          </a:prstGeom>
          <a:solidFill>
            <a:srgbClr val="00B0F0">
              <a:alpha val="5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5BA07379-CD80-4733-BCB9-9560CF879A03}"/>
              </a:ext>
            </a:extLst>
          </p:cNvPr>
          <p:cNvSpPr/>
          <p:nvPr/>
        </p:nvSpPr>
        <p:spPr>
          <a:xfrm>
            <a:off x="4921916" y="7775073"/>
            <a:ext cx="648000" cy="648000"/>
          </a:xfrm>
          <a:prstGeom prst="ellipse">
            <a:avLst/>
          </a:prstGeom>
          <a:solidFill>
            <a:srgbClr val="00B0F0">
              <a:alpha val="5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 dirty="0"/>
          </a:p>
        </p:txBody>
      </p:sp>
      <p:sp>
        <p:nvSpPr>
          <p:cNvPr id="88" name="Elipse 87">
            <a:extLst>
              <a:ext uri="{FF2B5EF4-FFF2-40B4-BE49-F238E27FC236}">
                <a16:creationId xmlns:a16="http://schemas.microsoft.com/office/drawing/2014/main" id="{9C9BC19A-414D-497E-8A93-80B82EDE5068}"/>
              </a:ext>
            </a:extLst>
          </p:cNvPr>
          <p:cNvSpPr/>
          <p:nvPr/>
        </p:nvSpPr>
        <p:spPr>
          <a:xfrm>
            <a:off x="4930189" y="8565503"/>
            <a:ext cx="648000" cy="648000"/>
          </a:xfrm>
          <a:prstGeom prst="ellipse">
            <a:avLst/>
          </a:prstGeom>
          <a:solidFill>
            <a:srgbClr val="00B0F0">
              <a:alpha val="50000"/>
            </a:srgbClr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 dirty="0"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065B7B8-51DE-40FE-B2A1-646010B5FA68}"/>
              </a:ext>
            </a:extLst>
          </p:cNvPr>
          <p:cNvSpPr/>
          <p:nvPr/>
        </p:nvSpPr>
        <p:spPr>
          <a:xfrm>
            <a:off x="1558395" y="6324165"/>
            <a:ext cx="3172047" cy="2867806"/>
          </a:xfrm>
          <a:prstGeom prst="roundRect">
            <a:avLst/>
          </a:prstGeom>
          <a:solidFill>
            <a:srgbClr val="00B0F0">
              <a:alpha val="60000"/>
            </a:srgbClr>
          </a:solidFill>
          <a:ln w="635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F6351ACE-E46F-4A8F-8852-1CF42229D09A}"/>
              </a:ext>
            </a:extLst>
          </p:cNvPr>
          <p:cNvSpPr/>
          <p:nvPr/>
        </p:nvSpPr>
        <p:spPr>
          <a:xfrm>
            <a:off x="1513975" y="524258"/>
            <a:ext cx="3172047" cy="3008574"/>
          </a:xfrm>
          <a:prstGeom prst="roundRect">
            <a:avLst/>
          </a:prstGeom>
          <a:solidFill>
            <a:srgbClr val="92D050">
              <a:alpha val="76000"/>
            </a:srgbClr>
          </a:solidFill>
          <a:ln w="63500" cap="sq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61AF3BE9-DE00-4DF3-9FD5-0576FA36DF0A}"/>
              </a:ext>
            </a:extLst>
          </p:cNvPr>
          <p:cNvSpPr/>
          <p:nvPr/>
        </p:nvSpPr>
        <p:spPr>
          <a:xfrm>
            <a:off x="8222692" y="6336133"/>
            <a:ext cx="3172047" cy="2877370"/>
          </a:xfrm>
          <a:prstGeom prst="roundRect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28E0FAD7-A743-4705-B391-EEE13863232F}"/>
              </a:ext>
            </a:extLst>
          </p:cNvPr>
          <p:cNvSpPr/>
          <p:nvPr/>
        </p:nvSpPr>
        <p:spPr>
          <a:xfrm>
            <a:off x="8324264" y="403080"/>
            <a:ext cx="3172047" cy="3008574"/>
          </a:xfrm>
          <a:prstGeom prst="roundRect">
            <a:avLst/>
          </a:prstGeom>
          <a:solidFill>
            <a:srgbClr val="FF0000">
              <a:alpha val="60000"/>
            </a:srgbClr>
          </a:solidFill>
          <a:ln w="635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8DBB7A24-B7A4-45B0-906C-5BAB578BBE18}"/>
              </a:ext>
            </a:extLst>
          </p:cNvPr>
          <p:cNvSpPr/>
          <p:nvPr/>
        </p:nvSpPr>
        <p:spPr>
          <a:xfrm>
            <a:off x="7374967" y="5483983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DD3A97C6-406F-4339-A9E6-389D358CAC4F}"/>
              </a:ext>
            </a:extLst>
          </p:cNvPr>
          <p:cNvSpPr/>
          <p:nvPr/>
        </p:nvSpPr>
        <p:spPr>
          <a:xfrm>
            <a:off x="7357018" y="6215293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8B9F9C26-6027-423E-A7F0-B96BAC4AEBE6}"/>
              </a:ext>
            </a:extLst>
          </p:cNvPr>
          <p:cNvSpPr/>
          <p:nvPr/>
        </p:nvSpPr>
        <p:spPr>
          <a:xfrm>
            <a:off x="7357018" y="7036416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59E07958-FB1A-493D-940F-1D5D0ED115DA}"/>
              </a:ext>
            </a:extLst>
          </p:cNvPr>
          <p:cNvSpPr/>
          <p:nvPr/>
        </p:nvSpPr>
        <p:spPr>
          <a:xfrm>
            <a:off x="7342123" y="7808065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 dirty="0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57F447CC-D220-468D-9C66-3A7A9C80AE5A}"/>
              </a:ext>
            </a:extLst>
          </p:cNvPr>
          <p:cNvSpPr/>
          <p:nvPr/>
        </p:nvSpPr>
        <p:spPr>
          <a:xfrm>
            <a:off x="7336288" y="8543971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B1291C34-5440-48EB-8737-35C49FBC3C0B}"/>
              </a:ext>
            </a:extLst>
          </p:cNvPr>
          <p:cNvSpPr/>
          <p:nvPr/>
        </p:nvSpPr>
        <p:spPr>
          <a:xfrm>
            <a:off x="8254487" y="5558109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C8C36EB6-AA80-492B-9275-A4D3B5538A76}"/>
              </a:ext>
            </a:extLst>
          </p:cNvPr>
          <p:cNvSpPr/>
          <p:nvPr/>
        </p:nvSpPr>
        <p:spPr>
          <a:xfrm>
            <a:off x="9105110" y="5558526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F35E886-AA67-48B4-9573-3EA72064BBE7}"/>
              </a:ext>
            </a:extLst>
          </p:cNvPr>
          <p:cNvSpPr/>
          <p:nvPr/>
        </p:nvSpPr>
        <p:spPr>
          <a:xfrm>
            <a:off x="9939550" y="5558109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E4DDB124-11B7-4CC5-BBAA-2A7C628E8DA0}"/>
              </a:ext>
            </a:extLst>
          </p:cNvPr>
          <p:cNvSpPr/>
          <p:nvPr/>
        </p:nvSpPr>
        <p:spPr>
          <a:xfrm>
            <a:off x="10790173" y="5558109"/>
            <a:ext cx="648000" cy="648000"/>
          </a:xfrm>
          <a:prstGeom prst="ellipse">
            <a:avLst/>
          </a:prstGeom>
          <a:solidFill>
            <a:srgbClr val="FFFF00">
              <a:alpha val="60000"/>
            </a:srgbClr>
          </a:solidFill>
          <a:ln w="635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625611EF-C482-4A10-BC80-510F138BD196}"/>
              </a:ext>
            </a:extLst>
          </p:cNvPr>
          <p:cNvSpPr/>
          <p:nvPr/>
        </p:nvSpPr>
        <p:spPr>
          <a:xfrm>
            <a:off x="7365532" y="3707720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288824D8-1D04-4CC5-BC85-27236F8242FA}"/>
              </a:ext>
            </a:extLst>
          </p:cNvPr>
          <p:cNvSpPr/>
          <p:nvPr/>
        </p:nvSpPr>
        <p:spPr>
          <a:xfrm>
            <a:off x="8156010" y="3700793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7BEA1C36-97F7-4897-84DF-B0A8BBD19663}"/>
              </a:ext>
            </a:extLst>
          </p:cNvPr>
          <p:cNvSpPr/>
          <p:nvPr/>
        </p:nvSpPr>
        <p:spPr>
          <a:xfrm>
            <a:off x="9014976" y="3700793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4473B0C6-A449-4FBD-BBF6-5CDAF3C073C5}"/>
              </a:ext>
            </a:extLst>
          </p:cNvPr>
          <p:cNvSpPr/>
          <p:nvPr/>
        </p:nvSpPr>
        <p:spPr>
          <a:xfrm>
            <a:off x="9885877" y="3700793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AF9D7F9D-26E6-4722-A2AF-12AD66A829B0}"/>
              </a:ext>
            </a:extLst>
          </p:cNvPr>
          <p:cNvSpPr/>
          <p:nvPr/>
        </p:nvSpPr>
        <p:spPr>
          <a:xfrm>
            <a:off x="10728887" y="3715393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2F1CDA62-F224-4F51-89F2-FAA75AD7A4EA}"/>
              </a:ext>
            </a:extLst>
          </p:cNvPr>
          <p:cNvSpPr/>
          <p:nvPr/>
        </p:nvSpPr>
        <p:spPr>
          <a:xfrm>
            <a:off x="7374967" y="2935914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75B961EF-55CF-4F5B-867D-7F53AF8762C0}"/>
              </a:ext>
            </a:extLst>
          </p:cNvPr>
          <p:cNvSpPr/>
          <p:nvPr/>
        </p:nvSpPr>
        <p:spPr>
          <a:xfrm>
            <a:off x="7398368" y="2082096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6148454E-C02F-4D3C-A2C7-7317464B943B}"/>
              </a:ext>
            </a:extLst>
          </p:cNvPr>
          <p:cNvSpPr/>
          <p:nvPr/>
        </p:nvSpPr>
        <p:spPr>
          <a:xfrm>
            <a:off x="7409995" y="1273862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ED4741C6-2899-4669-ABF4-9C7CBA2D4468}"/>
              </a:ext>
            </a:extLst>
          </p:cNvPr>
          <p:cNvSpPr/>
          <p:nvPr/>
        </p:nvSpPr>
        <p:spPr>
          <a:xfrm>
            <a:off x="7409995" y="474722"/>
            <a:ext cx="648000" cy="648000"/>
          </a:xfrm>
          <a:prstGeom prst="ellipse">
            <a:avLst/>
          </a:prstGeom>
          <a:solidFill>
            <a:srgbClr val="FF0000">
              <a:alpha val="50000"/>
            </a:srgbClr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A6A493FF-A0C5-4C22-8272-E4FB8DCA1894}"/>
              </a:ext>
            </a:extLst>
          </p:cNvPr>
          <p:cNvSpPr/>
          <p:nvPr/>
        </p:nvSpPr>
        <p:spPr>
          <a:xfrm>
            <a:off x="4976806" y="3701702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04BCFC12-8BA8-4CFA-B6E9-CB5BD150D196}"/>
              </a:ext>
            </a:extLst>
          </p:cNvPr>
          <p:cNvSpPr/>
          <p:nvPr/>
        </p:nvSpPr>
        <p:spPr>
          <a:xfrm>
            <a:off x="4966942" y="2919308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FB467C24-7E68-46D3-838D-4CE9C0A9EA2F}"/>
              </a:ext>
            </a:extLst>
          </p:cNvPr>
          <p:cNvSpPr/>
          <p:nvPr/>
        </p:nvSpPr>
        <p:spPr>
          <a:xfrm>
            <a:off x="4976806" y="2136914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DEAF5D7B-9243-4592-BC96-66C7B2FF90E4}"/>
              </a:ext>
            </a:extLst>
          </p:cNvPr>
          <p:cNvSpPr/>
          <p:nvPr/>
        </p:nvSpPr>
        <p:spPr>
          <a:xfrm>
            <a:off x="4959139" y="1323594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F10128AA-91A3-4309-B991-B07750653CD3}"/>
              </a:ext>
            </a:extLst>
          </p:cNvPr>
          <p:cNvSpPr/>
          <p:nvPr/>
        </p:nvSpPr>
        <p:spPr>
          <a:xfrm>
            <a:off x="4951848" y="541200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4" name="Elipse 93">
            <a:extLst>
              <a:ext uri="{FF2B5EF4-FFF2-40B4-BE49-F238E27FC236}">
                <a16:creationId xmlns:a16="http://schemas.microsoft.com/office/drawing/2014/main" id="{5453B2D7-86B2-4AF1-ACD2-9FF3073F9412}"/>
              </a:ext>
            </a:extLst>
          </p:cNvPr>
          <p:cNvSpPr/>
          <p:nvPr/>
        </p:nvSpPr>
        <p:spPr>
          <a:xfrm>
            <a:off x="1520846" y="3697459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7D54DB4D-2DDF-4654-8B8F-4488C40357B7}"/>
              </a:ext>
            </a:extLst>
          </p:cNvPr>
          <p:cNvSpPr/>
          <p:nvPr/>
        </p:nvSpPr>
        <p:spPr>
          <a:xfrm>
            <a:off x="2332939" y="3689474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6" name="Elipse 95">
            <a:extLst>
              <a:ext uri="{FF2B5EF4-FFF2-40B4-BE49-F238E27FC236}">
                <a16:creationId xmlns:a16="http://schemas.microsoft.com/office/drawing/2014/main" id="{2704C75E-BBFD-46C1-AD42-5B3D997C98B7}"/>
              </a:ext>
            </a:extLst>
          </p:cNvPr>
          <p:cNvSpPr/>
          <p:nvPr/>
        </p:nvSpPr>
        <p:spPr>
          <a:xfrm>
            <a:off x="3198443" y="3697459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E29918F6-7565-4797-9E0E-D912383409EB}"/>
              </a:ext>
            </a:extLst>
          </p:cNvPr>
          <p:cNvSpPr/>
          <p:nvPr/>
        </p:nvSpPr>
        <p:spPr>
          <a:xfrm>
            <a:off x="4055398" y="3682490"/>
            <a:ext cx="648000" cy="648000"/>
          </a:xfrm>
          <a:prstGeom prst="ellipse">
            <a:avLst/>
          </a:prstGeom>
          <a:solidFill>
            <a:srgbClr val="92D050">
              <a:alpha val="60000"/>
            </a:srgbClr>
          </a:solidFill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3528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6F76BB8-D52F-4B6E-9E49-A23E311EE0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4" t="10927" r="22293" b="51222"/>
          <a:stretch/>
        </p:blipFill>
        <p:spPr>
          <a:xfrm>
            <a:off x="2094742" y="6357089"/>
            <a:ext cx="2345910" cy="2963054"/>
          </a:xfrm>
          <a:prstGeom prst="rect">
            <a:avLst/>
          </a:prstGeom>
        </p:spPr>
      </p:pic>
      <p:pic>
        <p:nvPicPr>
          <p:cNvPr id="6" name="Imagen 5" descr="Un dibujo de un muñeco de peluche&#10;&#10;Descripción generada automáticamente con confianza baja">
            <a:extLst>
              <a:ext uri="{FF2B5EF4-FFF2-40B4-BE49-F238E27FC236}">
                <a16:creationId xmlns:a16="http://schemas.microsoft.com/office/drawing/2014/main" id="{7D90D957-4742-4FFD-B6B9-DF247711D0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10" t="25971" r="37812" b="26172"/>
          <a:stretch/>
        </p:blipFill>
        <p:spPr>
          <a:xfrm>
            <a:off x="2035048" y="515387"/>
            <a:ext cx="1891782" cy="3036603"/>
          </a:xfrm>
          <a:prstGeom prst="rect">
            <a:avLst/>
          </a:prstGeom>
        </p:spPr>
      </p:pic>
      <p:pic>
        <p:nvPicPr>
          <p:cNvPr id="8" name="Imagen 7" descr="Imagen que contiene dibujo, flor&#10;&#10;Descripción generada automáticamente">
            <a:extLst>
              <a:ext uri="{FF2B5EF4-FFF2-40B4-BE49-F238E27FC236}">
                <a16:creationId xmlns:a16="http://schemas.microsoft.com/office/drawing/2014/main" id="{054F5F42-B1B7-4611-B229-668B9624E9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89" t="38731" r="29623" b="20456"/>
          <a:stretch/>
        </p:blipFill>
        <p:spPr>
          <a:xfrm>
            <a:off x="8780988" y="547441"/>
            <a:ext cx="2225898" cy="2589674"/>
          </a:xfrm>
          <a:prstGeom prst="rect">
            <a:avLst/>
          </a:prstGeom>
        </p:spPr>
      </p:pic>
      <p:pic>
        <p:nvPicPr>
          <p:cNvPr id="10" name="Imagen 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839E40A-6632-4806-A409-DFD0B9FF3E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52" t="31240" r="40113" b="29037"/>
          <a:stretch/>
        </p:blipFill>
        <p:spPr>
          <a:xfrm>
            <a:off x="8660920" y="6138856"/>
            <a:ext cx="2786682" cy="3074648"/>
          </a:xfrm>
          <a:prstGeom prst="rect">
            <a:avLst/>
          </a:prstGeom>
        </p:spPr>
      </p:pic>
      <p:pic>
        <p:nvPicPr>
          <p:cNvPr id="1026" name="Picture 2" descr="Resultat d'imatges per a &quot;pocoyo&quot;">
            <a:extLst>
              <a:ext uri="{FF2B5EF4-FFF2-40B4-BE49-F238E27FC236}">
                <a16:creationId xmlns:a16="http://schemas.microsoft.com/office/drawing/2014/main" id="{C16E0C74-B4AF-447B-A2D2-A6564758E6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4" b="7997"/>
          <a:stretch/>
        </p:blipFill>
        <p:spPr bwMode="auto">
          <a:xfrm>
            <a:off x="5724820" y="4400296"/>
            <a:ext cx="1420409" cy="1051917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857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0</Words>
  <Application>Microsoft Office PowerPoint</Application>
  <PresentationFormat>Papel A3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Ariadna Gómez Martínez</dc:creator>
  <cp:lastModifiedBy>Ariadna Gómez Martínez</cp:lastModifiedBy>
  <cp:revision>12</cp:revision>
  <dcterms:created xsi:type="dcterms:W3CDTF">2021-02-13T18:04:40Z</dcterms:created>
  <dcterms:modified xsi:type="dcterms:W3CDTF">2021-02-14T11:58:06Z</dcterms:modified>
</cp:coreProperties>
</file>