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FFE4"/>
    <a:srgbClr val="FFFCCD"/>
    <a:srgbClr val="B760EB"/>
    <a:srgbClr val="E1B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5"/>
    <p:restoredTop sz="94697"/>
  </p:normalViewPr>
  <p:slideViewPr>
    <p:cSldViewPr snapToGrid="0" snapToObjects="1">
      <p:cViewPr>
        <p:scale>
          <a:sx n="120" d="100"/>
          <a:sy n="120" d="100"/>
        </p:scale>
        <p:origin x="704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31A27-B8CB-F64B-9BFF-944DB7540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BDD9AB-A053-CF41-979E-2821B751D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01392-6E83-6449-A093-03ED4BB57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26532-21AE-CA47-8802-EDFF1D23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56960A-892E-E04C-B022-FDE7F396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72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8E8E5-D7E6-CD42-9A27-8D6F2F44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36948D-E386-9746-8339-FDD6A38DA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F4705C-25CE-F349-A786-ECEB2A3B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136B1C-AED5-E748-BB84-CE1F5A4CC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9E18AA-0CCC-EE4B-8682-D019E9A8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17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62FD8D-C53E-4349-9223-17C0B5C9B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F6160F-A3C0-3149-AFDD-3CD9002E1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954E7-878E-B547-87A0-30225677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F0BDA8-EFE8-6F48-A191-8473A5A6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05A5B9-7B66-9446-8AB0-365EE822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3F24F-34C8-094D-BD8B-EF20AF98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D90501-5960-2B42-B70A-EAEF7974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3F450B-43B7-0242-BAD5-ABB0DD3C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051659-B502-244B-B59D-34A62A85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EF84CE-0C01-494F-847F-61C0A625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5F78C-B605-F340-AB9E-8D07A57F5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6632E5-4D78-A043-BE90-99968468A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DF77A2-442E-7744-B10B-F0E1B94CB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40921-3051-974E-A93A-97C4FAFA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54D6A0-EF92-7041-B200-DDD7B3CB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62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A84F14-0893-4243-957F-9A6F7039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E60162-42E7-B348-A71B-3E680002F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14B19B-FDA2-424D-A045-198E11AF7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EA646A-752D-DD46-B208-26E55FA19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26B614-802D-834F-AF5B-BFA1412F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CECF2C-138A-954A-AD33-4559DDB6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22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BA4F0-A87D-2945-8E5C-6D4AE889F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008F14-B5CB-1E48-94E8-A159F9E21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E23D6F-B493-A745-8FEB-D2A24111E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913077-0E30-7C41-AF40-9D81561B4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731103-DCAD-5B4B-9005-734F45A30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3D13F1C-04FA-5E4B-A39C-777D9714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53BF28-AFBC-E64D-89EA-82E91A38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7894CF-F34C-B346-9A32-9BEA553E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56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AFD7F-ECE7-0545-8AD1-961339AE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0F63F1-A1AE-5248-BFA5-156BF885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5C656F-6A71-FE46-B9C6-52AAD86C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F67069-30B6-B84B-A9C0-E416E0090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21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A959E4-A018-9D48-AEC8-11E9EBC5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9F1D09-9ABB-CC46-83AE-6F189C237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615C10-2DE4-0E4D-AB6A-D75FA226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61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3C3DE-99A1-2142-A192-C108F13D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687E1-4C94-7540-ADBE-DBB968CA7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34C407-B276-1545-AD5C-7B085D068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8619E-3209-134F-B21C-74DE322A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CFEEF8-6B4C-024E-88A0-42526C7B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D3F0C7-4882-234E-B92D-D7677B5C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9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876DB-9973-E341-9587-E81148ED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79A2BA-E084-D942-894D-1FA8B37B2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414C4F-1C4E-8C42-903E-1064CC428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483BC8-7D98-2343-BAAA-83FE9EB0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3E385-B599-2946-9B22-1C052224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8B1517-E972-A74C-AC12-28807FCB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79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B6E5AE-41E2-D541-A150-4D129E69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73C9A5-9AEC-7C42-BD3E-7586E644B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43FF6B-9755-4A4F-A53B-F7E7744C9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8CE1-E57B-A642-BC80-49C361B632DD}" type="datetimeFigureOut">
              <a:rPr lang="es-ES" smtClean="0"/>
              <a:t>10/2/21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6BA9A-3E05-A84C-899F-D358C4178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D5F712-B7FD-7545-84A9-DEE92BB81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688C-4447-7745-A59C-FB8BE5EFF7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21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owboy 2">
            <a:extLst>
              <a:ext uri="{FF2B5EF4-FFF2-40B4-BE49-F238E27FC236}">
                <a16:creationId xmlns:a16="http://schemas.microsoft.com/office/drawing/2014/main" id="{B7306DA0-D8A2-7344-B872-4C0336124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348" y="3991494"/>
            <a:ext cx="1080000" cy="1080000"/>
          </a:xfrm>
          <a:prstGeom prst="rect">
            <a:avLst/>
          </a:prstGeom>
        </p:spPr>
      </p:pic>
      <p:pic>
        <p:nvPicPr>
          <p:cNvPr id="43" name="Cowboy 1">
            <a:extLst>
              <a:ext uri="{FF2B5EF4-FFF2-40B4-BE49-F238E27FC236}">
                <a16:creationId xmlns:a16="http://schemas.microsoft.com/office/drawing/2014/main" id="{C1CA2AF1-9061-FE46-A5AE-C098E958C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356" y="1246507"/>
            <a:ext cx="1080000" cy="1080000"/>
          </a:xfrm>
          <a:prstGeom prst="rect">
            <a:avLst/>
          </a:prstGeom>
        </p:spPr>
      </p:pic>
      <p:pic>
        <p:nvPicPr>
          <p:cNvPr id="5" name="Bruja 1">
            <a:extLst>
              <a:ext uri="{FF2B5EF4-FFF2-40B4-BE49-F238E27FC236}">
                <a16:creationId xmlns:a16="http://schemas.microsoft.com/office/drawing/2014/main" id="{A87DD7D8-8747-8E41-A927-2C1866836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348" y="1246507"/>
            <a:ext cx="1080000" cy="1080000"/>
          </a:xfrm>
          <a:prstGeom prst="rect">
            <a:avLst/>
          </a:prstGeom>
        </p:spPr>
      </p:pic>
      <p:pic>
        <p:nvPicPr>
          <p:cNvPr id="7" name="Bufón 1">
            <a:extLst>
              <a:ext uri="{FF2B5EF4-FFF2-40B4-BE49-F238E27FC236}">
                <a16:creationId xmlns:a16="http://schemas.microsoft.com/office/drawing/2014/main" id="{38E7B090-5906-F948-823C-857B5613B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3945" y="1246507"/>
            <a:ext cx="1080000" cy="1080000"/>
          </a:xfrm>
          <a:prstGeom prst="rect">
            <a:avLst/>
          </a:prstGeom>
        </p:spPr>
      </p:pic>
      <p:pic>
        <p:nvPicPr>
          <p:cNvPr id="9" name="Vaquero 1">
            <a:extLst>
              <a:ext uri="{FF2B5EF4-FFF2-40B4-BE49-F238E27FC236}">
                <a16:creationId xmlns:a16="http://schemas.microsoft.com/office/drawing/2014/main" id="{56E5A68F-CFFA-A54E-9A3B-8190DE20BA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5542" y="1246507"/>
            <a:ext cx="1080000" cy="1080000"/>
          </a:xfrm>
          <a:prstGeom prst="rect">
            <a:avLst/>
          </a:prstGeom>
        </p:spPr>
      </p:pic>
      <p:pic>
        <p:nvPicPr>
          <p:cNvPr id="11" name="Pirata 1">
            <a:extLst>
              <a:ext uri="{FF2B5EF4-FFF2-40B4-BE49-F238E27FC236}">
                <a16:creationId xmlns:a16="http://schemas.microsoft.com/office/drawing/2014/main" id="{A91665AB-F527-7947-A740-1274CA59F0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9274" y="1246507"/>
            <a:ext cx="1080000" cy="1080000"/>
          </a:xfrm>
          <a:prstGeom prst="rect">
            <a:avLst/>
          </a:prstGeom>
        </p:spPr>
      </p:pic>
      <p:pic>
        <p:nvPicPr>
          <p:cNvPr id="13" name="Mexicano 1">
            <a:extLst>
              <a:ext uri="{FF2B5EF4-FFF2-40B4-BE49-F238E27FC236}">
                <a16:creationId xmlns:a16="http://schemas.microsoft.com/office/drawing/2014/main" id="{4EF1EC60-8A41-E142-8425-34FEE49694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6252" y="1246507"/>
            <a:ext cx="1080000" cy="1080000"/>
          </a:xfrm>
          <a:prstGeom prst="rect">
            <a:avLst/>
          </a:prstGeom>
        </p:spPr>
      </p:pic>
      <p:pic>
        <p:nvPicPr>
          <p:cNvPr id="17" name="Payaso 1">
            <a:extLst>
              <a:ext uri="{FF2B5EF4-FFF2-40B4-BE49-F238E27FC236}">
                <a16:creationId xmlns:a16="http://schemas.microsoft.com/office/drawing/2014/main" id="{D0F312F0-D216-DC49-8A9F-30B985B196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38735" y="1246507"/>
            <a:ext cx="1080000" cy="1080000"/>
          </a:xfrm>
          <a:prstGeom prst="rect">
            <a:avLst/>
          </a:prstGeom>
        </p:spPr>
      </p:pic>
      <p:pic>
        <p:nvPicPr>
          <p:cNvPr id="18" name="Bruja 2">
            <a:extLst>
              <a:ext uri="{FF2B5EF4-FFF2-40B4-BE49-F238E27FC236}">
                <a16:creationId xmlns:a16="http://schemas.microsoft.com/office/drawing/2014/main" id="{655DFE53-BEF4-924D-B23C-B9E4F9C1E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749" y="3905041"/>
            <a:ext cx="1080000" cy="1080000"/>
          </a:xfrm>
          <a:prstGeom prst="rect">
            <a:avLst/>
          </a:prstGeom>
        </p:spPr>
      </p:pic>
      <p:pic>
        <p:nvPicPr>
          <p:cNvPr id="19" name="Bufón 2">
            <a:extLst>
              <a:ext uri="{FF2B5EF4-FFF2-40B4-BE49-F238E27FC236}">
                <a16:creationId xmlns:a16="http://schemas.microsoft.com/office/drawing/2014/main" id="{179ABD60-0E76-B54E-BA36-830BD398F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474" y="3991494"/>
            <a:ext cx="1080000" cy="1080000"/>
          </a:xfrm>
          <a:prstGeom prst="rect">
            <a:avLst/>
          </a:prstGeom>
        </p:spPr>
      </p:pic>
      <p:pic>
        <p:nvPicPr>
          <p:cNvPr id="20" name="Vaquero 2">
            <a:extLst>
              <a:ext uri="{FF2B5EF4-FFF2-40B4-BE49-F238E27FC236}">
                <a16:creationId xmlns:a16="http://schemas.microsoft.com/office/drawing/2014/main" id="{78215B37-4283-514D-82F4-CAC683CCE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252" y="3905041"/>
            <a:ext cx="1080000" cy="1080000"/>
          </a:xfrm>
          <a:prstGeom prst="rect">
            <a:avLst/>
          </a:prstGeom>
        </p:spPr>
      </p:pic>
      <p:pic>
        <p:nvPicPr>
          <p:cNvPr id="21" name="Pirata 2">
            <a:extLst>
              <a:ext uri="{FF2B5EF4-FFF2-40B4-BE49-F238E27FC236}">
                <a16:creationId xmlns:a16="http://schemas.microsoft.com/office/drawing/2014/main" id="{8BC5AEA7-1F4A-5642-A47C-F9BE9B1263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1150" y="3905041"/>
            <a:ext cx="1080000" cy="1080000"/>
          </a:xfrm>
          <a:prstGeom prst="rect">
            <a:avLst/>
          </a:prstGeom>
        </p:spPr>
      </p:pic>
      <p:pic>
        <p:nvPicPr>
          <p:cNvPr id="22" name="Mexicano 2">
            <a:extLst>
              <a:ext uri="{FF2B5EF4-FFF2-40B4-BE49-F238E27FC236}">
                <a16:creationId xmlns:a16="http://schemas.microsoft.com/office/drawing/2014/main" id="{A1ED38F4-3D05-544E-AD69-73720E223C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7308" y="3905041"/>
            <a:ext cx="1080000" cy="1080000"/>
          </a:xfrm>
          <a:prstGeom prst="rect">
            <a:avLst/>
          </a:prstGeom>
        </p:spPr>
      </p:pic>
      <p:pic>
        <p:nvPicPr>
          <p:cNvPr id="24" name="Payaso 2">
            <a:extLst>
              <a:ext uri="{FF2B5EF4-FFF2-40B4-BE49-F238E27FC236}">
                <a16:creationId xmlns:a16="http://schemas.microsoft.com/office/drawing/2014/main" id="{050FEE36-3518-484B-947F-28C0A110C4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8356" y="3905041"/>
            <a:ext cx="1080000" cy="1080000"/>
          </a:xfrm>
          <a:prstGeom prst="rect">
            <a:avLst/>
          </a:prstGeom>
        </p:spPr>
      </p:pic>
      <p:sp>
        <p:nvSpPr>
          <p:cNvPr id="25" name="Rectángulo redondeado 24">
            <a:extLst>
              <a:ext uri="{FF2B5EF4-FFF2-40B4-BE49-F238E27FC236}">
                <a16:creationId xmlns:a16="http://schemas.microsoft.com/office/drawing/2014/main" id="{EEE6764F-392E-D441-AC86-0868D10F3FFA}"/>
              </a:ext>
            </a:extLst>
          </p:cNvPr>
          <p:cNvSpPr/>
          <p:nvPr/>
        </p:nvSpPr>
        <p:spPr>
          <a:xfrm>
            <a:off x="1852241" y="808571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2</a:t>
            </a:r>
          </a:p>
        </p:txBody>
      </p:sp>
      <p:sp>
        <p:nvSpPr>
          <p:cNvPr id="26" name="Rectángulo redondeado 25">
            <a:extLst>
              <a:ext uri="{FF2B5EF4-FFF2-40B4-BE49-F238E27FC236}">
                <a16:creationId xmlns:a16="http://schemas.microsoft.com/office/drawing/2014/main" id="{74D6B9F3-C0C3-3E41-92E6-D443A18142DA}"/>
              </a:ext>
            </a:extLst>
          </p:cNvPr>
          <p:cNvSpPr/>
          <p:nvPr/>
        </p:nvSpPr>
        <p:spPr>
          <a:xfrm>
            <a:off x="126445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1</a:t>
            </a:r>
          </a:p>
        </p:txBody>
      </p:sp>
      <p:sp>
        <p:nvSpPr>
          <p:cNvPr id="27" name="Rectángulo redondeado 26">
            <a:extLst>
              <a:ext uri="{FF2B5EF4-FFF2-40B4-BE49-F238E27FC236}">
                <a16:creationId xmlns:a16="http://schemas.microsoft.com/office/drawing/2014/main" id="{2E38EC80-4888-834D-96A7-366B28F288BF}"/>
              </a:ext>
            </a:extLst>
          </p:cNvPr>
          <p:cNvSpPr/>
          <p:nvPr/>
        </p:nvSpPr>
        <p:spPr>
          <a:xfrm>
            <a:off x="3565463" y="80857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3</a:t>
            </a: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CC958366-7DBF-774D-8900-F853CEE5D401}"/>
              </a:ext>
            </a:extLst>
          </p:cNvPr>
          <p:cNvSpPr/>
          <p:nvPr/>
        </p:nvSpPr>
        <p:spPr>
          <a:xfrm>
            <a:off x="5285036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4</a:t>
            </a:r>
          </a:p>
        </p:txBody>
      </p:sp>
      <p:sp>
        <p:nvSpPr>
          <p:cNvPr id="29" name="Rectángulo redondeado 28">
            <a:extLst>
              <a:ext uri="{FF2B5EF4-FFF2-40B4-BE49-F238E27FC236}">
                <a16:creationId xmlns:a16="http://schemas.microsoft.com/office/drawing/2014/main" id="{B7D610C5-716D-EA4F-9BED-6CB7672CDD22}"/>
              </a:ext>
            </a:extLst>
          </p:cNvPr>
          <p:cNvSpPr/>
          <p:nvPr/>
        </p:nvSpPr>
        <p:spPr>
          <a:xfrm>
            <a:off x="7002171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5</a:t>
            </a:r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A75414E9-9F94-8342-9FB3-504B06F77FEA}"/>
              </a:ext>
            </a:extLst>
          </p:cNvPr>
          <p:cNvSpPr/>
          <p:nvPr/>
        </p:nvSpPr>
        <p:spPr>
          <a:xfrm>
            <a:off x="8731123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6</a:t>
            </a:r>
          </a:p>
        </p:txBody>
      </p:sp>
      <p:sp>
        <p:nvSpPr>
          <p:cNvPr id="31" name="Rectángulo redondeado 30">
            <a:extLst>
              <a:ext uri="{FF2B5EF4-FFF2-40B4-BE49-F238E27FC236}">
                <a16:creationId xmlns:a16="http://schemas.microsoft.com/office/drawing/2014/main" id="{05410829-94EF-D64A-B22F-8EAA9684D214}"/>
              </a:ext>
            </a:extLst>
          </p:cNvPr>
          <p:cNvSpPr/>
          <p:nvPr/>
        </p:nvSpPr>
        <p:spPr>
          <a:xfrm>
            <a:off x="10460075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7</a:t>
            </a:r>
          </a:p>
        </p:txBody>
      </p:sp>
      <p:sp>
        <p:nvSpPr>
          <p:cNvPr id="34" name="Rectángulo redondeado 33">
            <a:extLst>
              <a:ext uri="{FF2B5EF4-FFF2-40B4-BE49-F238E27FC236}">
                <a16:creationId xmlns:a16="http://schemas.microsoft.com/office/drawing/2014/main" id="{398AF401-605D-2346-A6E1-87BF2BAC31F2}"/>
              </a:ext>
            </a:extLst>
          </p:cNvPr>
          <p:cNvSpPr/>
          <p:nvPr/>
        </p:nvSpPr>
        <p:spPr>
          <a:xfrm>
            <a:off x="1831366" y="3481773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9</a:t>
            </a:r>
          </a:p>
        </p:txBody>
      </p:sp>
      <p:sp>
        <p:nvSpPr>
          <p:cNvPr id="35" name="Rectángulo redondeado 34">
            <a:extLst>
              <a:ext uri="{FF2B5EF4-FFF2-40B4-BE49-F238E27FC236}">
                <a16:creationId xmlns:a16="http://schemas.microsoft.com/office/drawing/2014/main" id="{0776FAB8-3449-5A4C-BAAC-DC56D3FBA9E0}"/>
              </a:ext>
            </a:extLst>
          </p:cNvPr>
          <p:cNvSpPr/>
          <p:nvPr/>
        </p:nvSpPr>
        <p:spPr>
          <a:xfrm>
            <a:off x="114889" y="3481774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8</a:t>
            </a:r>
          </a:p>
        </p:txBody>
      </p:sp>
      <p:sp>
        <p:nvSpPr>
          <p:cNvPr id="36" name="Rectángulo redondeado 35">
            <a:extLst>
              <a:ext uri="{FF2B5EF4-FFF2-40B4-BE49-F238E27FC236}">
                <a16:creationId xmlns:a16="http://schemas.microsoft.com/office/drawing/2014/main" id="{BD8DAF75-FAE2-7F47-B85E-E4737431ADBD}"/>
              </a:ext>
            </a:extLst>
          </p:cNvPr>
          <p:cNvSpPr/>
          <p:nvPr/>
        </p:nvSpPr>
        <p:spPr>
          <a:xfrm>
            <a:off x="3544588" y="348177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10</a:t>
            </a:r>
          </a:p>
        </p:txBody>
      </p:sp>
      <p:sp>
        <p:nvSpPr>
          <p:cNvPr id="37" name="Rectángulo redondeado 36">
            <a:extLst>
              <a:ext uri="{FF2B5EF4-FFF2-40B4-BE49-F238E27FC236}">
                <a16:creationId xmlns:a16="http://schemas.microsoft.com/office/drawing/2014/main" id="{3760174C-10D2-244A-B322-4D040AC99FE9}"/>
              </a:ext>
            </a:extLst>
          </p:cNvPr>
          <p:cNvSpPr/>
          <p:nvPr/>
        </p:nvSpPr>
        <p:spPr>
          <a:xfrm>
            <a:off x="5264161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11</a:t>
            </a:r>
          </a:p>
        </p:txBody>
      </p:sp>
      <p:sp>
        <p:nvSpPr>
          <p:cNvPr id="38" name="Rectángulo redondeado 37">
            <a:extLst>
              <a:ext uri="{FF2B5EF4-FFF2-40B4-BE49-F238E27FC236}">
                <a16:creationId xmlns:a16="http://schemas.microsoft.com/office/drawing/2014/main" id="{2CC71118-8F36-F84F-8136-F8629BE1300A}"/>
              </a:ext>
            </a:extLst>
          </p:cNvPr>
          <p:cNvSpPr/>
          <p:nvPr/>
        </p:nvSpPr>
        <p:spPr>
          <a:xfrm>
            <a:off x="6981296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12</a:t>
            </a:r>
          </a:p>
        </p:txBody>
      </p:sp>
      <p:sp>
        <p:nvSpPr>
          <p:cNvPr id="39" name="Rectángulo redondeado 38">
            <a:extLst>
              <a:ext uri="{FF2B5EF4-FFF2-40B4-BE49-F238E27FC236}">
                <a16:creationId xmlns:a16="http://schemas.microsoft.com/office/drawing/2014/main" id="{364AE0A1-0DF4-8E4C-A71B-49000B9C609A}"/>
              </a:ext>
            </a:extLst>
          </p:cNvPr>
          <p:cNvSpPr/>
          <p:nvPr/>
        </p:nvSpPr>
        <p:spPr>
          <a:xfrm>
            <a:off x="8710248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13</a:t>
            </a:r>
          </a:p>
        </p:txBody>
      </p:sp>
      <p:sp>
        <p:nvSpPr>
          <p:cNvPr id="40" name="Rectángulo redondeado 39">
            <a:extLst>
              <a:ext uri="{FF2B5EF4-FFF2-40B4-BE49-F238E27FC236}">
                <a16:creationId xmlns:a16="http://schemas.microsoft.com/office/drawing/2014/main" id="{1877E8DF-A22E-CC44-99AF-19B49A79EDCB}"/>
              </a:ext>
            </a:extLst>
          </p:cNvPr>
          <p:cNvSpPr/>
          <p:nvPr/>
        </p:nvSpPr>
        <p:spPr>
          <a:xfrm>
            <a:off x="10439200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200" dirty="0">
                <a:latin typeface="HELLOWORDSMITH" panose="02000603000000000000" pitchFamily="2" charset="0"/>
                <a:ea typeface="HELLOWORDSMITH" panose="02000603000000000000" pitchFamily="2" charset="0"/>
              </a:rPr>
              <a:t>14</a:t>
            </a: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C746EB3C-1CB0-0F40-9ED3-C4CBC95540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0978" y="6106135"/>
            <a:ext cx="910043" cy="645639"/>
          </a:xfrm>
          <a:prstGeom prst="rect">
            <a:avLst/>
          </a:prstGeom>
        </p:spPr>
      </p:pic>
      <p:sp>
        <p:nvSpPr>
          <p:cNvPr id="48" name="CuadroTexto 47">
            <a:extLst>
              <a:ext uri="{FF2B5EF4-FFF2-40B4-BE49-F238E27FC236}">
                <a16:creationId xmlns:a16="http://schemas.microsoft.com/office/drawing/2014/main" id="{F0741DDA-4D3A-7A45-8051-F25B3FF05549}"/>
              </a:ext>
            </a:extLst>
          </p:cNvPr>
          <p:cNvSpPr txBox="1"/>
          <p:nvPr/>
        </p:nvSpPr>
        <p:spPr>
          <a:xfrm>
            <a:off x="2243470" y="168067"/>
            <a:ext cx="7900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HELLOWORDSMITH" panose="02000603000000000000" pitchFamily="2" charset="0"/>
                <a:ea typeface="HELLOWORDSMITH" panose="02000603000000000000" pitchFamily="2" charset="0"/>
              </a:rPr>
              <a:t>MEMORY CARNAVAL</a:t>
            </a:r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1BF86254-E713-764C-ABAE-B0FA5FB9AA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81257" y="82991"/>
            <a:ext cx="669851" cy="669851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5E9F72D0-ED4B-C441-AAE6-C9125D5D4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7227" y="122094"/>
            <a:ext cx="525121" cy="52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6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owboy 2">
            <a:extLst>
              <a:ext uri="{FF2B5EF4-FFF2-40B4-BE49-F238E27FC236}">
                <a16:creationId xmlns:a16="http://schemas.microsoft.com/office/drawing/2014/main" id="{B7306DA0-D8A2-7344-B872-4C0336124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348" y="3991494"/>
            <a:ext cx="1080000" cy="1080000"/>
          </a:xfrm>
          <a:prstGeom prst="rect">
            <a:avLst/>
          </a:prstGeom>
        </p:spPr>
      </p:pic>
      <p:pic>
        <p:nvPicPr>
          <p:cNvPr id="43" name="Cowboy 1">
            <a:extLst>
              <a:ext uri="{FF2B5EF4-FFF2-40B4-BE49-F238E27FC236}">
                <a16:creationId xmlns:a16="http://schemas.microsoft.com/office/drawing/2014/main" id="{C1CA2AF1-9061-FE46-A5AE-C098E958C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356" y="1246507"/>
            <a:ext cx="1080000" cy="1080000"/>
          </a:xfrm>
          <a:prstGeom prst="rect">
            <a:avLst/>
          </a:prstGeom>
        </p:spPr>
      </p:pic>
      <p:pic>
        <p:nvPicPr>
          <p:cNvPr id="5" name="Bruja 1">
            <a:extLst>
              <a:ext uri="{FF2B5EF4-FFF2-40B4-BE49-F238E27FC236}">
                <a16:creationId xmlns:a16="http://schemas.microsoft.com/office/drawing/2014/main" id="{A87DD7D8-8747-8E41-A927-2C1866836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348" y="1246507"/>
            <a:ext cx="1080000" cy="1080000"/>
          </a:xfrm>
          <a:prstGeom prst="rect">
            <a:avLst/>
          </a:prstGeom>
        </p:spPr>
      </p:pic>
      <p:pic>
        <p:nvPicPr>
          <p:cNvPr id="7" name="Bufón 1">
            <a:extLst>
              <a:ext uri="{FF2B5EF4-FFF2-40B4-BE49-F238E27FC236}">
                <a16:creationId xmlns:a16="http://schemas.microsoft.com/office/drawing/2014/main" id="{38E7B090-5906-F948-823C-857B5613B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3945" y="1246507"/>
            <a:ext cx="1080000" cy="1080000"/>
          </a:xfrm>
          <a:prstGeom prst="rect">
            <a:avLst/>
          </a:prstGeom>
        </p:spPr>
      </p:pic>
      <p:pic>
        <p:nvPicPr>
          <p:cNvPr id="9" name="Vaquero 1">
            <a:extLst>
              <a:ext uri="{FF2B5EF4-FFF2-40B4-BE49-F238E27FC236}">
                <a16:creationId xmlns:a16="http://schemas.microsoft.com/office/drawing/2014/main" id="{56E5A68F-CFFA-A54E-9A3B-8190DE20BA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5542" y="1246507"/>
            <a:ext cx="1080000" cy="1080000"/>
          </a:xfrm>
          <a:prstGeom prst="rect">
            <a:avLst/>
          </a:prstGeom>
        </p:spPr>
      </p:pic>
      <p:pic>
        <p:nvPicPr>
          <p:cNvPr id="11" name="Pirata 1">
            <a:extLst>
              <a:ext uri="{FF2B5EF4-FFF2-40B4-BE49-F238E27FC236}">
                <a16:creationId xmlns:a16="http://schemas.microsoft.com/office/drawing/2014/main" id="{A91665AB-F527-7947-A740-1274CA59F0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9274" y="1246507"/>
            <a:ext cx="1080000" cy="1080000"/>
          </a:xfrm>
          <a:prstGeom prst="rect">
            <a:avLst/>
          </a:prstGeom>
        </p:spPr>
      </p:pic>
      <p:pic>
        <p:nvPicPr>
          <p:cNvPr id="13" name="Mexicano 1">
            <a:extLst>
              <a:ext uri="{FF2B5EF4-FFF2-40B4-BE49-F238E27FC236}">
                <a16:creationId xmlns:a16="http://schemas.microsoft.com/office/drawing/2014/main" id="{4EF1EC60-8A41-E142-8425-34FEE49694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6252" y="1246507"/>
            <a:ext cx="1080000" cy="1080000"/>
          </a:xfrm>
          <a:prstGeom prst="rect">
            <a:avLst/>
          </a:prstGeom>
        </p:spPr>
      </p:pic>
      <p:pic>
        <p:nvPicPr>
          <p:cNvPr id="17" name="Payaso 1">
            <a:extLst>
              <a:ext uri="{FF2B5EF4-FFF2-40B4-BE49-F238E27FC236}">
                <a16:creationId xmlns:a16="http://schemas.microsoft.com/office/drawing/2014/main" id="{D0F312F0-D216-DC49-8A9F-30B985B196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38735" y="1246507"/>
            <a:ext cx="1080000" cy="1080000"/>
          </a:xfrm>
          <a:prstGeom prst="rect">
            <a:avLst/>
          </a:prstGeom>
        </p:spPr>
      </p:pic>
      <p:pic>
        <p:nvPicPr>
          <p:cNvPr id="18" name="Bruja 2">
            <a:extLst>
              <a:ext uri="{FF2B5EF4-FFF2-40B4-BE49-F238E27FC236}">
                <a16:creationId xmlns:a16="http://schemas.microsoft.com/office/drawing/2014/main" id="{655DFE53-BEF4-924D-B23C-B9E4F9C1E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749" y="3905041"/>
            <a:ext cx="1080000" cy="1080000"/>
          </a:xfrm>
          <a:prstGeom prst="rect">
            <a:avLst/>
          </a:prstGeom>
        </p:spPr>
      </p:pic>
      <p:pic>
        <p:nvPicPr>
          <p:cNvPr id="19" name="Bufón 2">
            <a:extLst>
              <a:ext uri="{FF2B5EF4-FFF2-40B4-BE49-F238E27FC236}">
                <a16:creationId xmlns:a16="http://schemas.microsoft.com/office/drawing/2014/main" id="{179ABD60-0E76-B54E-BA36-830BD398F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9474" y="3991494"/>
            <a:ext cx="1080000" cy="1080000"/>
          </a:xfrm>
          <a:prstGeom prst="rect">
            <a:avLst/>
          </a:prstGeom>
        </p:spPr>
      </p:pic>
      <p:pic>
        <p:nvPicPr>
          <p:cNvPr id="20" name="Vaquero 2">
            <a:extLst>
              <a:ext uri="{FF2B5EF4-FFF2-40B4-BE49-F238E27FC236}">
                <a16:creationId xmlns:a16="http://schemas.microsoft.com/office/drawing/2014/main" id="{78215B37-4283-514D-82F4-CAC683CCE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252" y="3905041"/>
            <a:ext cx="1080000" cy="1080000"/>
          </a:xfrm>
          <a:prstGeom prst="rect">
            <a:avLst/>
          </a:prstGeom>
        </p:spPr>
      </p:pic>
      <p:pic>
        <p:nvPicPr>
          <p:cNvPr id="21" name="Pirata 2">
            <a:extLst>
              <a:ext uri="{FF2B5EF4-FFF2-40B4-BE49-F238E27FC236}">
                <a16:creationId xmlns:a16="http://schemas.microsoft.com/office/drawing/2014/main" id="{8BC5AEA7-1F4A-5642-A47C-F9BE9B1263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1150" y="3905041"/>
            <a:ext cx="1080000" cy="1080000"/>
          </a:xfrm>
          <a:prstGeom prst="rect">
            <a:avLst/>
          </a:prstGeom>
        </p:spPr>
      </p:pic>
      <p:pic>
        <p:nvPicPr>
          <p:cNvPr id="22" name="Mexicano 2">
            <a:extLst>
              <a:ext uri="{FF2B5EF4-FFF2-40B4-BE49-F238E27FC236}">
                <a16:creationId xmlns:a16="http://schemas.microsoft.com/office/drawing/2014/main" id="{A1ED38F4-3D05-544E-AD69-73720E223C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7308" y="3905041"/>
            <a:ext cx="1080000" cy="1080000"/>
          </a:xfrm>
          <a:prstGeom prst="rect">
            <a:avLst/>
          </a:prstGeom>
        </p:spPr>
      </p:pic>
      <p:pic>
        <p:nvPicPr>
          <p:cNvPr id="24" name="Payaso 2">
            <a:extLst>
              <a:ext uri="{FF2B5EF4-FFF2-40B4-BE49-F238E27FC236}">
                <a16:creationId xmlns:a16="http://schemas.microsoft.com/office/drawing/2014/main" id="{050FEE36-3518-484B-947F-28C0A110C4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8356" y="3905041"/>
            <a:ext cx="1080000" cy="1080000"/>
          </a:xfrm>
          <a:prstGeom prst="rect">
            <a:avLst/>
          </a:prstGeom>
        </p:spPr>
      </p:pic>
      <p:sp>
        <p:nvSpPr>
          <p:cNvPr id="25" name="Rectángulo redondeado 24">
            <a:extLst>
              <a:ext uri="{FF2B5EF4-FFF2-40B4-BE49-F238E27FC236}">
                <a16:creationId xmlns:a16="http://schemas.microsoft.com/office/drawing/2014/main" id="{EEE6764F-392E-D441-AC86-0868D10F3FFA}"/>
              </a:ext>
            </a:extLst>
          </p:cNvPr>
          <p:cNvSpPr/>
          <p:nvPr/>
        </p:nvSpPr>
        <p:spPr>
          <a:xfrm>
            <a:off x="1852241" y="808571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26" name="Rectángulo redondeado 25">
            <a:extLst>
              <a:ext uri="{FF2B5EF4-FFF2-40B4-BE49-F238E27FC236}">
                <a16:creationId xmlns:a16="http://schemas.microsoft.com/office/drawing/2014/main" id="{74D6B9F3-C0C3-3E41-92E6-D443A18142DA}"/>
              </a:ext>
            </a:extLst>
          </p:cNvPr>
          <p:cNvSpPr/>
          <p:nvPr/>
        </p:nvSpPr>
        <p:spPr>
          <a:xfrm>
            <a:off x="126445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27" name="Rectángulo redondeado 26">
            <a:extLst>
              <a:ext uri="{FF2B5EF4-FFF2-40B4-BE49-F238E27FC236}">
                <a16:creationId xmlns:a16="http://schemas.microsoft.com/office/drawing/2014/main" id="{2E38EC80-4888-834D-96A7-366B28F288BF}"/>
              </a:ext>
            </a:extLst>
          </p:cNvPr>
          <p:cNvSpPr/>
          <p:nvPr/>
        </p:nvSpPr>
        <p:spPr>
          <a:xfrm>
            <a:off x="3565463" y="80857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CC958366-7DBF-774D-8900-F853CEE5D401}"/>
              </a:ext>
            </a:extLst>
          </p:cNvPr>
          <p:cNvSpPr/>
          <p:nvPr/>
        </p:nvSpPr>
        <p:spPr>
          <a:xfrm>
            <a:off x="5285036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29" name="Rectángulo redondeado 28">
            <a:extLst>
              <a:ext uri="{FF2B5EF4-FFF2-40B4-BE49-F238E27FC236}">
                <a16:creationId xmlns:a16="http://schemas.microsoft.com/office/drawing/2014/main" id="{B7D610C5-716D-EA4F-9BED-6CB7672CDD22}"/>
              </a:ext>
            </a:extLst>
          </p:cNvPr>
          <p:cNvSpPr/>
          <p:nvPr/>
        </p:nvSpPr>
        <p:spPr>
          <a:xfrm>
            <a:off x="7002171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A75414E9-9F94-8342-9FB3-504B06F77FEA}"/>
              </a:ext>
            </a:extLst>
          </p:cNvPr>
          <p:cNvSpPr/>
          <p:nvPr/>
        </p:nvSpPr>
        <p:spPr>
          <a:xfrm>
            <a:off x="8731123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1" name="Rectángulo redondeado 30">
            <a:extLst>
              <a:ext uri="{FF2B5EF4-FFF2-40B4-BE49-F238E27FC236}">
                <a16:creationId xmlns:a16="http://schemas.microsoft.com/office/drawing/2014/main" id="{05410829-94EF-D64A-B22F-8EAA9684D214}"/>
              </a:ext>
            </a:extLst>
          </p:cNvPr>
          <p:cNvSpPr/>
          <p:nvPr/>
        </p:nvSpPr>
        <p:spPr>
          <a:xfrm>
            <a:off x="10460075" y="815210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4" name="Rectángulo redondeado 33">
            <a:extLst>
              <a:ext uri="{FF2B5EF4-FFF2-40B4-BE49-F238E27FC236}">
                <a16:creationId xmlns:a16="http://schemas.microsoft.com/office/drawing/2014/main" id="{398AF401-605D-2346-A6E1-87BF2BAC31F2}"/>
              </a:ext>
            </a:extLst>
          </p:cNvPr>
          <p:cNvSpPr/>
          <p:nvPr/>
        </p:nvSpPr>
        <p:spPr>
          <a:xfrm>
            <a:off x="1831366" y="3481773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5" name="Rectángulo redondeado 34">
            <a:extLst>
              <a:ext uri="{FF2B5EF4-FFF2-40B4-BE49-F238E27FC236}">
                <a16:creationId xmlns:a16="http://schemas.microsoft.com/office/drawing/2014/main" id="{0776FAB8-3449-5A4C-BAAC-DC56D3FBA9E0}"/>
              </a:ext>
            </a:extLst>
          </p:cNvPr>
          <p:cNvSpPr/>
          <p:nvPr/>
        </p:nvSpPr>
        <p:spPr>
          <a:xfrm>
            <a:off x="114889" y="3481774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6" name="Rectángulo redondeado 35">
            <a:extLst>
              <a:ext uri="{FF2B5EF4-FFF2-40B4-BE49-F238E27FC236}">
                <a16:creationId xmlns:a16="http://schemas.microsoft.com/office/drawing/2014/main" id="{BD8DAF75-FAE2-7F47-B85E-E4737431ADBD}"/>
              </a:ext>
            </a:extLst>
          </p:cNvPr>
          <p:cNvSpPr/>
          <p:nvPr/>
        </p:nvSpPr>
        <p:spPr>
          <a:xfrm>
            <a:off x="3544588" y="348177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7" name="Rectángulo redondeado 36">
            <a:extLst>
              <a:ext uri="{FF2B5EF4-FFF2-40B4-BE49-F238E27FC236}">
                <a16:creationId xmlns:a16="http://schemas.microsoft.com/office/drawing/2014/main" id="{3760174C-10D2-244A-B322-4D040AC99FE9}"/>
              </a:ext>
            </a:extLst>
          </p:cNvPr>
          <p:cNvSpPr/>
          <p:nvPr/>
        </p:nvSpPr>
        <p:spPr>
          <a:xfrm>
            <a:off x="5264161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8" name="Rectángulo redondeado 37">
            <a:extLst>
              <a:ext uri="{FF2B5EF4-FFF2-40B4-BE49-F238E27FC236}">
                <a16:creationId xmlns:a16="http://schemas.microsoft.com/office/drawing/2014/main" id="{2CC71118-8F36-F84F-8136-F8629BE1300A}"/>
              </a:ext>
            </a:extLst>
          </p:cNvPr>
          <p:cNvSpPr/>
          <p:nvPr/>
        </p:nvSpPr>
        <p:spPr>
          <a:xfrm>
            <a:off x="6981296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39" name="Rectángulo redondeado 38">
            <a:extLst>
              <a:ext uri="{FF2B5EF4-FFF2-40B4-BE49-F238E27FC236}">
                <a16:creationId xmlns:a16="http://schemas.microsoft.com/office/drawing/2014/main" id="{364AE0A1-0DF4-8E4C-A71B-49000B9C609A}"/>
              </a:ext>
            </a:extLst>
          </p:cNvPr>
          <p:cNvSpPr/>
          <p:nvPr/>
        </p:nvSpPr>
        <p:spPr>
          <a:xfrm>
            <a:off x="8710248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sp>
        <p:nvSpPr>
          <p:cNvPr id="40" name="Rectángulo redondeado 39">
            <a:extLst>
              <a:ext uri="{FF2B5EF4-FFF2-40B4-BE49-F238E27FC236}">
                <a16:creationId xmlns:a16="http://schemas.microsoft.com/office/drawing/2014/main" id="{1877E8DF-A22E-CC44-99AF-19B49A79EDCB}"/>
              </a:ext>
            </a:extLst>
          </p:cNvPr>
          <p:cNvSpPr/>
          <p:nvPr/>
        </p:nvSpPr>
        <p:spPr>
          <a:xfrm>
            <a:off x="10439200" y="3488412"/>
            <a:ext cx="1625600" cy="2548467"/>
          </a:xfrm>
          <a:prstGeom prst="roundRect">
            <a:avLst/>
          </a:prstGeom>
          <a:solidFill>
            <a:srgbClr val="E1B5EC"/>
          </a:solidFill>
          <a:ln w="38100">
            <a:solidFill>
              <a:srgbClr val="B760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7200" dirty="0">
              <a:latin typeface="HELLOWORDSMITH" panose="02000603000000000000" pitchFamily="2" charset="0"/>
              <a:ea typeface="HELLOWORDSMITH" panose="02000603000000000000" pitchFamily="2" charset="0"/>
            </a:endParaRP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C746EB3C-1CB0-0F40-9ED3-C4CBC95540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0978" y="6106135"/>
            <a:ext cx="910043" cy="645639"/>
          </a:xfrm>
          <a:prstGeom prst="rect">
            <a:avLst/>
          </a:prstGeom>
        </p:spPr>
      </p:pic>
      <p:sp>
        <p:nvSpPr>
          <p:cNvPr id="48" name="CuadroTexto 47">
            <a:extLst>
              <a:ext uri="{FF2B5EF4-FFF2-40B4-BE49-F238E27FC236}">
                <a16:creationId xmlns:a16="http://schemas.microsoft.com/office/drawing/2014/main" id="{F0741DDA-4D3A-7A45-8051-F25B3FF05549}"/>
              </a:ext>
            </a:extLst>
          </p:cNvPr>
          <p:cNvSpPr txBox="1"/>
          <p:nvPr/>
        </p:nvSpPr>
        <p:spPr>
          <a:xfrm>
            <a:off x="2243470" y="168067"/>
            <a:ext cx="7900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atin typeface="HELLOWORDSMITH" panose="02000603000000000000" pitchFamily="2" charset="0"/>
                <a:ea typeface="HELLOWORDSMITH" panose="02000603000000000000" pitchFamily="2" charset="0"/>
              </a:rPr>
              <a:t>MEMORY CARNAVAL</a:t>
            </a:r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1BF86254-E713-764C-ABAE-B0FA5FB9AA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81257" y="82991"/>
            <a:ext cx="669851" cy="669851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5E9F72D0-ED4B-C441-AAE6-C9125D5D46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27227" y="122094"/>
            <a:ext cx="525121" cy="525121"/>
          </a:xfrm>
          <a:prstGeom prst="rect">
            <a:avLst/>
          </a:prstGeom>
        </p:spPr>
      </p:pic>
      <p:pic>
        <p:nvPicPr>
          <p:cNvPr id="3" name="Detective">
            <a:extLst>
              <a:ext uri="{FF2B5EF4-FFF2-40B4-BE49-F238E27FC236}">
                <a16:creationId xmlns:a16="http://schemas.microsoft.com/office/drawing/2014/main" id="{5B634760-F45B-6D43-9224-5BC56F5522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7502" y="1540567"/>
            <a:ext cx="1080000" cy="1080000"/>
          </a:xfrm>
          <a:prstGeom prst="rect">
            <a:avLst/>
          </a:prstGeom>
        </p:spPr>
      </p:pic>
      <p:pic>
        <p:nvPicPr>
          <p:cNvPr id="6" name="Oso">
            <a:extLst>
              <a:ext uri="{FF2B5EF4-FFF2-40B4-BE49-F238E27FC236}">
                <a16:creationId xmlns:a16="http://schemas.microsoft.com/office/drawing/2014/main" id="{2F434FDE-BCCC-AB45-9B73-60E75F19778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06783" y="4211751"/>
            <a:ext cx="1080000" cy="1080000"/>
          </a:xfrm>
          <a:prstGeom prst="rect">
            <a:avLst/>
          </a:prstGeom>
        </p:spPr>
      </p:pic>
      <p:pic>
        <p:nvPicPr>
          <p:cNvPr id="10" name="Vampiro">
            <a:extLst>
              <a:ext uri="{FF2B5EF4-FFF2-40B4-BE49-F238E27FC236}">
                <a16:creationId xmlns:a16="http://schemas.microsoft.com/office/drawing/2014/main" id="{076E3B4C-1E44-E54B-9E64-8E7146FD18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45720" y="1540567"/>
            <a:ext cx="1080000" cy="1080000"/>
          </a:xfrm>
          <a:prstGeom prst="rect">
            <a:avLst/>
          </a:prstGeom>
        </p:spPr>
      </p:pic>
      <p:pic>
        <p:nvPicPr>
          <p:cNvPr id="14" name="Emperador">
            <a:extLst>
              <a:ext uri="{FF2B5EF4-FFF2-40B4-BE49-F238E27FC236}">
                <a16:creationId xmlns:a16="http://schemas.microsoft.com/office/drawing/2014/main" id="{8ACB396C-3393-5845-8D04-37A2B9E17A5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545010" y="4222645"/>
            <a:ext cx="1080000" cy="1080000"/>
          </a:xfrm>
          <a:prstGeom prst="rect">
            <a:avLst/>
          </a:prstGeom>
        </p:spPr>
      </p:pic>
      <p:pic>
        <p:nvPicPr>
          <p:cNvPr id="16" name="Superhéroe">
            <a:extLst>
              <a:ext uri="{FF2B5EF4-FFF2-40B4-BE49-F238E27FC236}">
                <a16:creationId xmlns:a16="http://schemas.microsoft.com/office/drawing/2014/main" id="{8D209AB8-DEEE-324D-A5B8-A8CC937317F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978356" y="4216005"/>
            <a:ext cx="1080000" cy="1080000"/>
          </a:xfrm>
          <a:prstGeom prst="rect">
            <a:avLst/>
          </a:prstGeom>
        </p:spPr>
      </p:pic>
      <p:pic>
        <p:nvPicPr>
          <p:cNvPr id="32" name="Tiburón">
            <a:extLst>
              <a:ext uri="{FF2B5EF4-FFF2-40B4-BE49-F238E27FC236}">
                <a16:creationId xmlns:a16="http://schemas.microsoft.com/office/drawing/2014/main" id="{CC82BB46-5B01-F946-8304-790F6A15BA7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768072" y="4216005"/>
            <a:ext cx="1080000" cy="1080000"/>
          </a:xfrm>
          <a:prstGeom prst="rect">
            <a:avLst/>
          </a:prstGeom>
        </p:spPr>
      </p:pic>
      <p:pic>
        <p:nvPicPr>
          <p:cNvPr id="41" name="Bandido">
            <a:extLst>
              <a:ext uri="{FF2B5EF4-FFF2-40B4-BE49-F238E27FC236}">
                <a16:creationId xmlns:a16="http://schemas.microsoft.com/office/drawing/2014/main" id="{7848B450-1D9F-8C47-B753-B4E9870A9A8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768072" y="1517784"/>
            <a:ext cx="1080000" cy="1080000"/>
          </a:xfrm>
          <a:prstGeom prst="rect">
            <a:avLst/>
          </a:prstGeom>
        </p:spPr>
      </p:pic>
      <p:pic>
        <p:nvPicPr>
          <p:cNvPr id="45" name="Califa">
            <a:extLst>
              <a:ext uri="{FF2B5EF4-FFF2-40B4-BE49-F238E27FC236}">
                <a16:creationId xmlns:a16="http://schemas.microsoft.com/office/drawing/2014/main" id="{4509102D-12D3-4E41-9055-0826669994D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003923" y="1539204"/>
            <a:ext cx="1080000" cy="1080000"/>
          </a:xfrm>
          <a:prstGeom prst="rect">
            <a:avLst/>
          </a:prstGeom>
        </p:spPr>
      </p:pic>
      <p:pic>
        <p:nvPicPr>
          <p:cNvPr id="49" name="Ninja">
            <a:extLst>
              <a:ext uri="{FF2B5EF4-FFF2-40B4-BE49-F238E27FC236}">
                <a16:creationId xmlns:a16="http://schemas.microsoft.com/office/drawing/2014/main" id="{FABDEFCB-3B99-9248-BDEF-37580A175231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331942" y="1517784"/>
            <a:ext cx="1080000" cy="1080000"/>
          </a:xfrm>
          <a:prstGeom prst="rect">
            <a:avLst/>
          </a:prstGeom>
        </p:spPr>
      </p:pic>
      <p:pic>
        <p:nvPicPr>
          <p:cNvPr id="53" name="Vikingo">
            <a:extLst>
              <a:ext uri="{FF2B5EF4-FFF2-40B4-BE49-F238E27FC236}">
                <a16:creationId xmlns:a16="http://schemas.microsoft.com/office/drawing/2014/main" id="{0909D51E-3296-BD4E-B690-A8AF133FB85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474427" y="1549443"/>
            <a:ext cx="1080000" cy="1080000"/>
          </a:xfrm>
          <a:prstGeom prst="rect">
            <a:avLst/>
          </a:prstGeom>
        </p:spPr>
      </p:pic>
      <p:pic>
        <p:nvPicPr>
          <p:cNvPr id="55" name="India">
            <a:extLst>
              <a:ext uri="{FF2B5EF4-FFF2-40B4-BE49-F238E27FC236}">
                <a16:creationId xmlns:a16="http://schemas.microsoft.com/office/drawing/2014/main" id="{D8F0880A-9BD3-1145-9752-20A94C454906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838263" y="4216005"/>
            <a:ext cx="1080000" cy="1080000"/>
          </a:xfrm>
          <a:prstGeom prst="rect">
            <a:avLst/>
          </a:prstGeom>
        </p:spPr>
      </p:pic>
      <p:pic>
        <p:nvPicPr>
          <p:cNvPr id="57" name="Catrina">
            <a:extLst>
              <a:ext uri="{FF2B5EF4-FFF2-40B4-BE49-F238E27FC236}">
                <a16:creationId xmlns:a16="http://schemas.microsoft.com/office/drawing/2014/main" id="{B558A7A0-BBD8-454C-9696-A1CF505C18C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264694" y="4222645"/>
            <a:ext cx="1080000" cy="1080000"/>
          </a:xfrm>
          <a:prstGeom prst="rect">
            <a:avLst/>
          </a:prstGeom>
        </p:spPr>
      </p:pic>
      <p:pic>
        <p:nvPicPr>
          <p:cNvPr id="59" name="Caperucita roja">
            <a:extLst>
              <a:ext uri="{FF2B5EF4-FFF2-40B4-BE49-F238E27FC236}">
                <a16:creationId xmlns:a16="http://schemas.microsoft.com/office/drawing/2014/main" id="{78F0D0A9-91ED-1348-B069-F259AAC3101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72167" y="4237433"/>
            <a:ext cx="1080000" cy="1080000"/>
          </a:xfrm>
          <a:prstGeom prst="rect">
            <a:avLst/>
          </a:prstGeom>
        </p:spPr>
      </p:pic>
      <p:pic>
        <p:nvPicPr>
          <p:cNvPr id="61" name="Diablo">
            <a:extLst>
              <a:ext uri="{FF2B5EF4-FFF2-40B4-BE49-F238E27FC236}">
                <a16:creationId xmlns:a16="http://schemas.microsoft.com/office/drawing/2014/main" id="{839224F5-C065-DD47-ADCD-7D644E9E9CE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865132" y="154056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3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</Words>
  <Application>Microsoft Macintosh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HELLOWORDSMITH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11</cp:revision>
  <dcterms:created xsi:type="dcterms:W3CDTF">2021-02-10T12:55:12Z</dcterms:created>
  <dcterms:modified xsi:type="dcterms:W3CDTF">2021-02-10T14:46:04Z</dcterms:modified>
</cp:coreProperties>
</file>