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697"/>
  </p:normalViewPr>
  <p:slideViewPr>
    <p:cSldViewPr snapToGrid="0" snapToObjects="1">
      <p:cViewPr varScale="1">
        <p:scale>
          <a:sx n="151" d="100"/>
          <a:sy n="151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4AB7F-1580-264A-A6E3-7072ADDCC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890B0D-530A-E847-A88F-D99F72889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5FA1DB-9E63-3445-BFE3-8DDD7A31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DC8980-DD33-AD4D-86FD-03B70E9F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BEE527-710B-4A40-8529-0041C684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16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30336-0670-D046-995B-68080A9C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7BED63-73A4-1545-8915-1B2B4651A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6B7452-E5D5-084B-A9C0-CDCCEA13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7D6002-D1E3-F548-BCB2-830516C6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37BF70-6DA7-F541-B60E-D23E3E2B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61B867-F2B8-4346-9FB0-27BC49B92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6C9F90-6BBA-D944-8F61-7D83998CF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3CACE-6FCA-104E-98FB-AE479E36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6F54A7-D2CB-1943-8A23-6DABE0DCA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91F503-12F2-4B46-86C3-3C07004A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62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63293-ED2C-B846-AE93-ECCF26C4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667952-0C77-FF4A-848C-AD609AC2E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78242D-24E0-664F-912F-38ABC548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71CB06-5E4C-9E41-A7AE-B0AE4CB7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B82B-9994-7940-9D37-3F77D04C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15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65C78-C1D2-7F4F-80EA-9B48DAD9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5C8236-7026-864A-9642-83517C89E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6E41A-EB5D-2E4D-ACD7-379999FB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F6E27-5571-B94B-B76E-882CAB51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199DC7-9C7B-494D-BEB4-D02087B05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26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3EFCD-8C80-E543-B3E8-7F94BAB80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C66E8F-F3D7-E04C-B06A-37496EF56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D76569-D48B-3148-8B06-DE322F2D0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1FED77-3F19-1D42-B204-B0BC9E8A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F67E28-7E59-8945-AEEF-EB6CB056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F91E00-015E-BC48-9B3A-4C81DE4D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1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583F7-0901-4A44-8C28-558A0B5D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7C2DBE-8385-AD47-BB65-6E643AA3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DFBABD-2404-7742-96F8-61057C7DF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B9359C-53C1-1347-8256-9386CE8A2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3B1E7F-84B2-234D-8559-FB1401730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D9ABFE-0F2A-C041-8C70-49960168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E6351C-8AEC-5A42-A5F9-13F0FA48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A1E110-0BF8-C449-846E-F0DC741A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07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A66EC-7324-C045-8CE1-8D1589F6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1EDB74-0A0C-8B46-9186-1A9B7740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EA4D36-31FD-1543-84E9-CCAA8E23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C474E8-9F7E-4247-86BB-7C2E8DB3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11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9E32DB-7AF9-3A44-82BB-B4161CA0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104FD2-9534-B847-BF2D-72A8B6AD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E46CD3-7B8D-7949-906C-D483DC1C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13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A43F7-3B51-524A-B7B9-11CA9494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4AE361-F088-7A49-9338-CAA017F78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A98315-C3A5-5040-8270-C81A6ACDE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71572F-5E0B-F547-90AC-B1F9D5C4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33660B-FCB2-9F4A-B3D9-FEE8155A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9CAA42-CDD9-644D-90F7-4C032A84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3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F35BB-7884-E64A-8400-8B122101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9EE35F-6935-A04A-8B0D-5AE074612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41DC37-A32A-4045-8E3C-C7949E70C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41937A-2356-8044-BA82-BE22912A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5E19A3-6C52-E24C-8282-2705E70F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05990D-7183-0443-A4E8-309E1A34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1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3F3AA6-514D-9345-875B-F70CD934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9003EC-BEE2-1342-ACAA-0F542696A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2A6554-CF7F-894C-8145-277B45116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6CCD-977B-274F-B533-B21390A6BFC7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1417C2-DD97-B043-9978-98FF7F313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378A1A-3506-F448-8C53-C58102D34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0047-42D0-E24D-B69A-49D25BDE90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84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upo 84">
            <a:extLst>
              <a:ext uri="{FF2B5EF4-FFF2-40B4-BE49-F238E27FC236}">
                <a16:creationId xmlns:a16="http://schemas.microsoft.com/office/drawing/2014/main" id="{C61DA0A8-5DF7-B648-A6F9-C68218768954}"/>
              </a:ext>
            </a:extLst>
          </p:cNvPr>
          <p:cNvGrpSpPr/>
          <p:nvPr/>
        </p:nvGrpSpPr>
        <p:grpSpPr>
          <a:xfrm>
            <a:off x="3907011" y="1258260"/>
            <a:ext cx="4385661" cy="4341479"/>
            <a:chOff x="3907011" y="1258260"/>
            <a:chExt cx="4385661" cy="4341479"/>
          </a:xfrm>
        </p:grpSpPr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EBA17D7F-3DF3-4848-A0AB-1117FAB4AF5A}"/>
                </a:ext>
              </a:extLst>
            </p:cNvPr>
            <p:cNvCxnSpPr/>
            <p:nvPr/>
          </p:nvCxnSpPr>
          <p:spPr>
            <a:xfrm>
              <a:off x="3912773" y="1265944"/>
              <a:ext cx="437989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AD1BB306-5181-7E4D-9D00-21B3B405F495}"/>
                </a:ext>
              </a:extLst>
            </p:cNvPr>
            <p:cNvCxnSpPr>
              <a:cxnSpLocks/>
            </p:cNvCxnSpPr>
            <p:nvPr/>
          </p:nvCxnSpPr>
          <p:spPr>
            <a:xfrm>
              <a:off x="8261936" y="1265944"/>
              <a:ext cx="0" cy="305056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69C2F553-DD33-964B-984C-DD96A5B51D09}"/>
                </a:ext>
              </a:extLst>
            </p:cNvPr>
            <p:cNvCxnSpPr>
              <a:cxnSpLocks/>
            </p:cNvCxnSpPr>
            <p:nvPr/>
          </p:nvCxnSpPr>
          <p:spPr>
            <a:xfrm>
              <a:off x="3934544" y="1258260"/>
              <a:ext cx="0" cy="13293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A8B67283-B15B-734C-9F99-37C4AF5F7BE4}"/>
                </a:ext>
              </a:extLst>
            </p:cNvPr>
            <p:cNvCxnSpPr>
              <a:cxnSpLocks/>
            </p:cNvCxnSpPr>
            <p:nvPr/>
          </p:nvCxnSpPr>
          <p:spPr>
            <a:xfrm>
              <a:off x="5685223" y="1265944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315BC2C8-E5AF-CC45-A6A1-CFF7826F20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7711" y="1719302"/>
              <a:ext cx="134982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47FA4760-972F-4243-B311-2071BEF712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7712" y="2125275"/>
              <a:ext cx="96050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9D0536E7-9958-0444-BC54-D5A682CA7D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62172" y="2161134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3A31EA9E-A622-2046-B27A-541584B1DD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1986" y="1702653"/>
              <a:ext cx="134982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2E9BA454-8BBF-FA48-A782-BF71B42E45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7906" y="1718021"/>
              <a:ext cx="0" cy="86957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A782A3E7-8CAF-4949-A6EA-217DBB8929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6931" y="1727626"/>
              <a:ext cx="0" cy="86957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B9B5BEF0-244D-0548-A90E-EE29737AD7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1630" y="1690487"/>
              <a:ext cx="0" cy="4347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3FDBA30E-4CA3-AF48-8932-27AAD176BC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47536" y="2138082"/>
              <a:ext cx="90415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A0534A64-2BCB-0C4A-972A-0E60A4389E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91314" y="2138082"/>
              <a:ext cx="0" cy="45912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E0F6C448-18EE-E647-853C-8F819A56AE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2779" y="2569347"/>
              <a:ext cx="0" cy="45912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173D9D1C-65D8-B649-92CD-838B93C10F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7011" y="2595282"/>
              <a:ext cx="49369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BD04D4AF-C789-0040-9D21-BE2636F9DE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59727" y="3019504"/>
              <a:ext cx="49369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3C184852-72C0-6A4E-80DE-A6CEEADA888F}"/>
                </a:ext>
              </a:extLst>
            </p:cNvPr>
            <p:cNvCxnSpPr>
              <a:cxnSpLocks/>
            </p:cNvCxnSpPr>
            <p:nvPr/>
          </p:nvCxnSpPr>
          <p:spPr>
            <a:xfrm>
              <a:off x="4828453" y="2994851"/>
              <a:ext cx="0" cy="13293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E66A6A43-D2C7-1A49-A947-D36494894D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7711" y="4316505"/>
              <a:ext cx="96050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>
              <a:extLst>
                <a:ext uri="{FF2B5EF4-FFF2-40B4-BE49-F238E27FC236}">
                  <a16:creationId xmlns:a16="http://schemas.microsoft.com/office/drawing/2014/main" id="{C2B51CA5-ACF0-AA43-A251-5692EA62AB53}"/>
                </a:ext>
              </a:extLst>
            </p:cNvPr>
            <p:cNvCxnSpPr>
              <a:cxnSpLocks/>
            </p:cNvCxnSpPr>
            <p:nvPr/>
          </p:nvCxnSpPr>
          <p:spPr>
            <a:xfrm>
              <a:off x="3934544" y="2987167"/>
              <a:ext cx="0" cy="26048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1502E7B9-0677-1347-B30B-EB68A58D5F01}"/>
                </a:ext>
              </a:extLst>
            </p:cNvPr>
            <p:cNvCxnSpPr/>
            <p:nvPr/>
          </p:nvCxnSpPr>
          <p:spPr>
            <a:xfrm>
              <a:off x="3907011" y="5599739"/>
              <a:ext cx="437989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2E96A0CC-2775-FC48-B454-8D930B20668F}"/>
                </a:ext>
              </a:extLst>
            </p:cNvPr>
            <p:cNvCxnSpPr>
              <a:cxnSpLocks/>
            </p:cNvCxnSpPr>
            <p:nvPr/>
          </p:nvCxnSpPr>
          <p:spPr>
            <a:xfrm>
              <a:off x="8259375" y="4685339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1B753A06-7110-3149-A4D5-7F8E90D6E0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7939" y="4687901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C5D53C47-6BD1-4847-BF97-16B0DF29ECBA}"/>
                </a:ext>
              </a:extLst>
            </p:cNvPr>
            <p:cNvCxnSpPr>
              <a:cxnSpLocks/>
            </p:cNvCxnSpPr>
            <p:nvPr/>
          </p:nvCxnSpPr>
          <p:spPr>
            <a:xfrm>
              <a:off x="7812420" y="4261437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89B1CB5C-CF8D-4B4F-A4AF-3FFD75D8CD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2659" y="4283208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DF80818B-AE47-D640-94C1-719AFAD577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71868" y="4261437"/>
              <a:ext cx="0" cy="45912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DA613126-C953-6A4C-B29C-EF0609BF2F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15949" y="4704550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192A37F0-DD5D-8349-AB66-44AA714BB5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1562" y="4710953"/>
              <a:ext cx="0" cy="45912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32559BCA-CBCB-F74F-A9A8-D5CC64287C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4919" y="5132934"/>
              <a:ext cx="0" cy="45912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08429503-BA8A-7648-A627-60A02447C1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57477" y="2561663"/>
              <a:ext cx="128579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C9997193-CA7D-2240-9267-EB6C86BC42DF}"/>
                </a:ext>
              </a:extLst>
            </p:cNvPr>
            <p:cNvCxnSpPr>
              <a:cxnSpLocks/>
            </p:cNvCxnSpPr>
            <p:nvPr/>
          </p:nvCxnSpPr>
          <p:spPr>
            <a:xfrm>
              <a:off x="5257477" y="2145444"/>
              <a:ext cx="0" cy="17638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id="{47443B1A-A7F3-0446-B8FC-65672AC1BE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49482" y="3427079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5E8DCDE0-3E29-C348-8459-A520DDE0C9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57478" y="3427079"/>
              <a:ext cx="42006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310DE9F6-E0E9-FA4C-B178-D304BACFA5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77539" y="2941063"/>
              <a:ext cx="0" cy="5129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F8E7AAF8-8A39-C643-A6D5-F2B2DE6B12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27475" y="3877235"/>
              <a:ext cx="134982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E1C90BF1-BDD9-D74F-817F-1738285A4F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6931" y="3453973"/>
              <a:ext cx="0" cy="86957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F9BD9E37-EA06-9D4C-B699-2CF442032B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26195" y="3453973"/>
              <a:ext cx="96050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3288AA40-8783-E840-A2DC-8BBCDA6021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61085" y="2941063"/>
              <a:ext cx="0" cy="53051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D5E13054-6A32-6546-BBE1-40DF322B95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27475" y="2571909"/>
              <a:ext cx="90415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667AAD36-425A-6241-AAC6-942BC2ACE3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4919" y="2584716"/>
              <a:ext cx="0" cy="4347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8AB4FD2A-C1E8-0241-BAEC-4FAB3A7B81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12536" y="3010219"/>
              <a:ext cx="90415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24707880-025B-2F4A-8C8D-D54735A718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7906" y="2988449"/>
              <a:ext cx="0" cy="4347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01021693-B6C8-C74F-86FF-D4594D08E8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9672" y="3423237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DD1B32B5-FF1C-6746-9D91-7269441429F6}"/>
                </a:ext>
              </a:extLst>
            </p:cNvPr>
            <p:cNvCxnSpPr>
              <a:cxnSpLocks/>
            </p:cNvCxnSpPr>
            <p:nvPr/>
          </p:nvCxnSpPr>
          <p:spPr>
            <a:xfrm>
              <a:off x="6096960" y="2960273"/>
              <a:ext cx="0" cy="13293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CC1C6332-E617-4341-AFFF-EDA6495878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3206" y="4289611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DFDCAFA4-78FA-DA4F-933F-A2530B4F20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1813" y="3877235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D04BF293-8D32-3542-BF9C-2C88F33DDB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8386" y="4710953"/>
              <a:ext cx="17148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>
              <a:extLst>
                <a:ext uri="{FF2B5EF4-FFF2-40B4-BE49-F238E27FC236}">
                  <a16:creationId xmlns:a16="http://schemas.microsoft.com/office/drawing/2014/main" id="{D8322172-9B78-4240-AD1B-CBF90A5826A4}"/>
                </a:ext>
              </a:extLst>
            </p:cNvPr>
            <p:cNvCxnSpPr>
              <a:cxnSpLocks/>
            </p:cNvCxnSpPr>
            <p:nvPr/>
          </p:nvCxnSpPr>
          <p:spPr>
            <a:xfrm>
              <a:off x="5680100" y="3829850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3E2FE7A0-8EC0-FC41-8B2A-C946F663CA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35395" y="5169434"/>
              <a:ext cx="223093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FA4999F5-6626-6A4A-ACC4-956026E70958}"/>
                </a:ext>
              </a:extLst>
            </p:cNvPr>
            <p:cNvCxnSpPr>
              <a:cxnSpLocks/>
            </p:cNvCxnSpPr>
            <p:nvPr/>
          </p:nvCxnSpPr>
          <p:spPr>
            <a:xfrm>
              <a:off x="6535590" y="3818644"/>
              <a:ext cx="0" cy="13293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A954CEEF-4AD0-1E42-B3DD-D886119C72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05924" y="4685339"/>
              <a:ext cx="0" cy="45912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A4C8C1B9-6631-4C4B-996F-7A493C65A0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07414" y="4299857"/>
              <a:ext cx="47897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7" name="Imagen 86">
            <a:extLst>
              <a:ext uri="{FF2B5EF4-FFF2-40B4-BE49-F238E27FC236}">
                <a16:creationId xmlns:a16="http://schemas.microsoft.com/office/drawing/2014/main" id="{F1828C11-DA4A-9542-8F9C-9DBB53193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776" y="1788951"/>
            <a:ext cx="360000" cy="360000"/>
          </a:xfrm>
          <a:prstGeom prst="rect">
            <a:avLst/>
          </a:prstGeom>
        </p:spPr>
      </p:pic>
      <p:pic>
        <p:nvPicPr>
          <p:cNvPr id="89" name="Imagen 8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E95C3266-C759-D040-9530-5140CBD23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779" y="1281888"/>
            <a:ext cx="360000" cy="360000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D79C5614-C780-4949-BB05-80FB5E2932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1078" y="1751122"/>
            <a:ext cx="360000" cy="360000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085E1CC2-98EA-394B-B23B-D6682D8DB0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6171" y="4321497"/>
            <a:ext cx="360000" cy="360000"/>
          </a:xfrm>
          <a:prstGeom prst="rect">
            <a:avLst/>
          </a:prstGeom>
        </p:spPr>
      </p:pic>
      <p:pic>
        <p:nvPicPr>
          <p:cNvPr id="95" name="Imagen 94">
            <a:extLst>
              <a:ext uri="{FF2B5EF4-FFF2-40B4-BE49-F238E27FC236}">
                <a16:creationId xmlns:a16="http://schemas.microsoft.com/office/drawing/2014/main" id="{941E04E0-157F-CD42-9A2D-2C20D3A066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9717" y="2602037"/>
            <a:ext cx="360000" cy="360000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A4121D8D-2E96-6D40-BFD7-43230C4D0A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3909" y="4314198"/>
            <a:ext cx="360000" cy="360000"/>
          </a:xfrm>
          <a:prstGeom prst="rect">
            <a:avLst/>
          </a:prstGeom>
        </p:spPr>
      </p:pic>
      <p:pic>
        <p:nvPicPr>
          <p:cNvPr id="99" name="Imagen 9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C992F7A-68C6-C648-999A-7B458CF845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46999" y="3482978"/>
            <a:ext cx="360000" cy="360000"/>
          </a:xfrm>
          <a:prstGeom prst="rect">
            <a:avLst/>
          </a:prstGeom>
        </p:spPr>
      </p:pic>
      <p:pic>
        <p:nvPicPr>
          <p:cNvPr id="101" name="Imagen 10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CAC29D0-4505-C243-A49C-FA912913B1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3033" y="4718637"/>
            <a:ext cx="360000" cy="360000"/>
          </a:xfrm>
          <a:prstGeom prst="rect">
            <a:avLst/>
          </a:prstGeom>
        </p:spPr>
      </p:pic>
      <p:pic>
        <p:nvPicPr>
          <p:cNvPr id="103" name="Imagen 102">
            <a:extLst>
              <a:ext uri="{FF2B5EF4-FFF2-40B4-BE49-F238E27FC236}">
                <a16:creationId xmlns:a16="http://schemas.microsoft.com/office/drawing/2014/main" id="{DD7AD3B6-055F-5C46-802F-54E459068A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1929" y="3010475"/>
            <a:ext cx="360000" cy="360000"/>
          </a:xfrm>
          <a:prstGeom prst="rect">
            <a:avLst/>
          </a:prstGeom>
        </p:spPr>
      </p:pic>
      <p:pic>
        <p:nvPicPr>
          <p:cNvPr id="105" name="Imagen 104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1BEFB24-4476-E248-87BA-F339C20B12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7048" y="3466841"/>
            <a:ext cx="360000" cy="360000"/>
          </a:xfrm>
          <a:prstGeom prst="rect">
            <a:avLst/>
          </a:prstGeom>
        </p:spPr>
      </p:pic>
      <p:pic>
        <p:nvPicPr>
          <p:cNvPr id="107" name="Imagen 106">
            <a:extLst>
              <a:ext uri="{FF2B5EF4-FFF2-40B4-BE49-F238E27FC236}">
                <a16:creationId xmlns:a16="http://schemas.microsoft.com/office/drawing/2014/main" id="{952DD3A7-EF0C-6840-8749-4B79F2A4CE1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89759" y="3892122"/>
            <a:ext cx="360000" cy="360000"/>
          </a:xfrm>
          <a:prstGeom prst="rect">
            <a:avLst/>
          </a:prstGeom>
        </p:spPr>
      </p:pic>
      <p:pic>
        <p:nvPicPr>
          <p:cNvPr id="109" name="Imagen 108">
            <a:extLst>
              <a:ext uri="{FF2B5EF4-FFF2-40B4-BE49-F238E27FC236}">
                <a16:creationId xmlns:a16="http://schemas.microsoft.com/office/drawing/2014/main" id="{E87F9656-144D-DF4F-B409-2C785E9C92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94337" y="5205933"/>
            <a:ext cx="360000" cy="360000"/>
          </a:xfrm>
          <a:prstGeom prst="rect">
            <a:avLst/>
          </a:prstGeom>
        </p:spPr>
      </p:pic>
      <p:pic>
        <p:nvPicPr>
          <p:cNvPr id="111" name="Imagen 110">
            <a:extLst>
              <a:ext uri="{FF2B5EF4-FFF2-40B4-BE49-F238E27FC236}">
                <a16:creationId xmlns:a16="http://schemas.microsoft.com/office/drawing/2014/main" id="{171AC2A6-38AF-3444-8B69-B9D7AA837DF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13174" y="4782539"/>
            <a:ext cx="360000" cy="360000"/>
          </a:xfrm>
          <a:prstGeom prst="rect">
            <a:avLst/>
          </a:prstGeom>
        </p:spPr>
      </p:pic>
      <p:pic>
        <p:nvPicPr>
          <p:cNvPr id="113" name="Imagen 112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2E432A1-6B4F-AB49-A0F8-248FC688AE4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46999" y="1310768"/>
            <a:ext cx="360000" cy="360000"/>
          </a:xfrm>
          <a:prstGeom prst="rect">
            <a:avLst/>
          </a:prstGeom>
        </p:spPr>
      </p:pic>
      <p:pic>
        <p:nvPicPr>
          <p:cNvPr id="115" name="Imagen 1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EA3663-6A37-D84C-9A42-3761ACBC9DE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76441" y="3872688"/>
            <a:ext cx="360000" cy="360000"/>
          </a:xfrm>
          <a:prstGeom prst="rect">
            <a:avLst/>
          </a:prstGeom>
        </p:spPr>
      </p:pic>
      <p:sp>
        <p:nvSpPr>
          <p:cNvPr id="116" name="CuadroTexto 115">
            <a:extLst>
              <a:ext uri="{FF2B5EF4-FFF2-40B4-BE49-F238E27FC236}">
                <a16:creationId xmlns:a16="http://schemas.microsoft.com/office/drawing/2014/main" id="{9CA22A1A-7F2A-794C-BA3F-B326D76D4299}"/>
              </a:ext>
            </a:extLst>
          </p:cNvPr>
          <p:cNvSpPr txBox="1"/>
          <p:nvPr/>
        </p:nvSpPr>
        <p:spPr>
          <a:xfrm>
            <a:off x="1818809" y="216283"/>
            <a:ext cx="86445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HELLOWORDSMITH" panose="02000603000000000000" pitchFamily="2" charset="0"/>
                <a:ea typeface="HELLOWORDSMITH" panose="02000603000000000000" pitchFamily="2" charset="0"/>
              </a:rPr>
              <a:t>ENCUENTRA LA SALIDA DEL LABERINTO RECOGIENDO FRUTAS PROPIAS DEL </a:t>
            </a:r>
            <a:r>
              <a:rPr lang="es-ES" sz="3200" dirty="0">
                <a:solidFill>
                  <a:schemeClr val="accent4">
                    <a:lumMod val="50000"/>
                  </a:schemeClr>
                </a:solidFill>
                <a:latin typeface="HELLOWORDSMITH" panose="02000603000000000000" pitchFamily="2" charset="0"/>
                <a:ea typeface="HELLOWORDSMITH" panose="02000603000000000000" pitchFamily="2" charset="0"/>
              </a:rPr>
              <a:t>OTOÑO</a:t>
            </a:r>
            <a:endParaRPr lang="es-ES" sz="2400" dirty="0">
              <a:solidFill>
                <a:schemeClr val="accent4">
                  <a:lumMod val="50000"/>
                </a:schemeClr>
              </a:solidFill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pic>
        <p:nvPicPr>
          <p:cNvPr id="118" name="Imagen 117">
            <a:extLst>
              <a:ext uri="{FF2B5EF4-FFF2-40B4-BE49-F238E27FC236}">
                <a16:creationId xmlns:a16="http://schemas.microsoft.com/office/drawing/2014/main" id="{BDA412AB-2ADD-DA49-80B4-ADBFE540CCF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32369" y="2224716"/>
            <a:ext cx="720000" cy="720000"/>
          </a:xfrm>
          <a:prstGeom prst="rect">
            <a:avLst/>
          </a:prstGeom>
        </p:spPr>
      </p:pic>
      <p:pic>
        <p:nvPicPr>
          <p:cNvPr id="120" name="Imagen 119">
            <a:extLst>
              <a:ext uri="{FF2B5EF4-FFF2-40B4-BE49-F238E27FC236}">
                <a16:creationId xmlns:a16="http://schemas.microsoft.com/office/drawing/2014/main" id="{7A8BABE8-365A-5748-A7AD-D13A435757D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030264" y="2180344"/>
            <a:ext cx="720000" cy="720000"/>
          </a:xfrm>
          <a:prstGeom prst="rect">
            <a:avLst/>
          </a:prstGeom>
        </p:spPr>
      </p:pic>
      <p:pic>
        <p:nvPicPr>
          <p:cNvPr id="122" name="mano">
            <a:extLst>
              <a:ext uri="{FF2B5EF4-FFF2-40B4-BE49-F238E27FC236}">
                <a16:creationId xmlns:a16="http://schemas.microsoft.com/office/drawing/2014/main" id="{CAD6B151-251C-2E47-AEAD-3C5ED7F6771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674353" y="3931981"/>
            <a:ext cx="1573311" cy="1573311"/>
          </a:xfrm>
          <a:prstGeom prst="rect">
            <a:avLst/>
          </a:prstGeom>
        </p:spPr>
      </p:pic>
      <p:pic>
        <p:nvPicPr>
          <p:cNvPr id="123" name="Imagen 122">
            <a:extLst>
              <a:ext uri="{FF2B5EF4-FFF2-40B4-BE49-F238E27FC236}">
                <a16:creationId xmlns:a16="http://schemas.microsoft.com/office/drawing/2014/main" id="{C3024A49-456F-B044-9C03-98EE4D25476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33088" y="4141497"/>
            <a:ext cx="720000" cy="720000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CE28BC36-876E-834D-8791-A15130CDBA05}"/>
              </a:ext>
            </a:extLst>
          </p:cNvPr>
          <p:cNvSpPr txBox="1"/>
          <p:nvPr/>
        </p:nvSpPr>
        <p:spPr>
          <a:xfrm rot="1872949">
            <a:off x="9744785" y="3182993"/>
            <a:ext cx="2540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HELLOWORDSMITH" panose="02000603000000000000" pitchFamily="2" charset="0"/>
                <a:ea typeface="HELLOWORDSMITH" panose="02000603000000000000" pitchFamily="2" charset="0"/>
              </a:rPr>
              <a:t>¡LO LOGRASTE!</a:t>
            </a:r>
          </a:p>
        </p:txBody>
      </p:sp>
      <p:pic>
        <p:nvPicPr>
          <p:cNvPr id="129" name="Imagen 128">
            <a:extLst>
              <a:ext uri="{FF2B5EF4-FFF2-40B4-BE49-F238E27FC236}">
                <a16:creationId xmlns:a16="http://schemas.microsoft.com/office/drawing/2014/main" id="{25188FB0-26D0-CA40-A35D-232D6B5F1D7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862259" y="6064623"/>
            <a:ext cx="913795" cy="6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0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FE1AB117-1795-7743-B6A1-7D1F60D1B683}"/>
              </a:ext>
            </a:extLst>
          </p:cNvPr>
          <p:cNvGrpSpPr/>
          <p:nvPr/>
        </p:nvGrpSpPr>
        <p:grpSpPr>
          <a:xfrm>
            <a:off x="2607733" y="995345"/>
            <a:ext cx="6976533" cy="4867309"/>
            <a:chOff x="2607733" y="448733"/>
            <a:chExt cx="6976533" cy="4867309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3C690CF2-B69E-704C-985B-7CD217E49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0458" y="448733"/>
              <a:ext cx="4011084" cy="4011084"/>
            </a:xfrm>
            <a:prstGeom prst="rect">
              <a:avLst/>
            </a:prstGeom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025003DE-C155-FC4F-BB6A-3B1EDEA5588B}"/>
                </a:ext>
              </a:extLst>
            </p:cNvPr>
            <p:cNvSpPr txBox="1"/>
            <p:nvPr/>
          </p:nvSpPr>
          <p:spPr>
            <a:xfrm>
              <a:off x="2607733" y="4546601"/>
              <a:ext cx="697653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400" dirty="0">
                  <a:latin typeface="Daily Hours" panose="02000600000000000000" pitchFamily="2" charset="0"/>
                </a:rPr>
                <a:t>INTENTALO DE NUEVO</a:t>
              </a:r>
            </a:p>
          </p:txBody>
        </p:sp>
      </p:grpSp>
      <p:pic>
        <p:nvPicPr>
          <p:cNvPr id="9" name="Imagen 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692A540-6F42-9C45-A210-0711C658D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334" y="485228"/>
            <a:ext cx="835571" cy="8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58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</Words>
  <Application>Microsoft Macintosh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Daily Hours</vt:lpstr>
      <vt:lpstr>HELLOWORDSMITH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8</cp:revision>
  <dcterms:created xsi:type="dcterms:W3CDTF">2021-02-09T17:40:52Z</dcterms:created>
  <dcterms:modified xsi:type="dcterms:W3CDTF">2021-02-09T19:58:00Z</dcterms:modified>
</cp:coreProperties>
</file>