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6F9"/>
    <a:srgbClr val="5493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8"/>
    <p:restoredTop sz="94697"/>
  </p:normalViewPr>
  <p:slideViewPr>
    <p:cSldViewPr snapToGrid="0" snapToObjects="1">
      <p:cViewPr varScale="1">
        <p:scale>
          <a:sx n="166" d="100"/>
          <a:sy n="166" d="100"/>
        </p:scale>
        <p:origin x="8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A862F-DF40-FB4F-9127-0F2F44DE2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4CABFD-D262-5A47-8455-42BE6A373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FF5A62-0A8F-F840-B195-5E7E77264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593E-119F-1F48-8A40-5A4416D686E3}" type="datetimeFigureOut">
              <a:rPr lang="es-ES" smtClean="0"/>
              <a:t>9/2/21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4DDD3A-454B-FF44-87AB-B1B8E6544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3BB724-6BCA-A34B-8869-A93E88AC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580D-B648-374F-85AF-2E7FD07A1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6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F10E19-6DD8-4E45-82C2-81DC4EE41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F93358-CB04-8942-A360-5440D7958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39C6B2-6CCA-8946-B932-EA5B8A200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593E-119F-1F48-8A40-5A4416D686E3}" type="datetimeFigureOut">
              <a:rPr lang="es-ES" smtClean="0"/>
              <a:t>9/2/21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E9131A-7775-254F-A28A-1BB73FE53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0C4AD3-57FD-304C-BA8E-E7F92CCFC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580D-B648-374F-85AF-2E7FD07A1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396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EC7BEA8-6181-8348-AB0B-16D7882EF0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6DCA0F-9EF2-9940-B113-F00D35EF6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EDDAD1-076E-614A-AFEA-244EA60F5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593E-119F-1F48-8A40-5A4416D686E3}" type="datetimeFigureOut">
              <a:rPr lang="es-ES" smtClean="0"/>
              <a:t>9/2/21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9718BC-A658-C542-99BE-445FD44F9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D15429-4FB8-CE43-AA1D-9C0E27F9D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580D-B648-374F-85AF-2E7FD07A1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026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ED8440-5A1E-F643-B2E3-0EA2C33B5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4D2C84-79E3-1244-B855-C4BF0F9EC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1C62E1-2838-D24E-86C9-BECDBF465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593E-119F-1F48-8A40-5A4416D686E3}" type="datetimeFigureOut">
              <a:rPr lang="es-ES" smtClean="0"/>
              <a:t>9/2/21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69EE05-CD8C-2840-A068-ABD84508F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C5CEE0-CC05-604E-B87C-A1E8312E5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580D-B648-374F-85AF-2E7FD07A1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76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5B1731-DA4E-7E4B-91EE-34A3A7E7F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3D0DB5-DEE5-624C-AFDE-8049E4160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098075-400C-B246-A00B-D1D872183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593E-119F-1F48-8A40-5A4416D686E3}" type="datetimeFigureOut">
              <a:rPr lang="es-ES" smtClean="0"/>
              <a:t>9/2/21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FB0BC7-971C-D745-B28E-A35F60A58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98A711-75AC-B241-8F4B-71BA6ABD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580D-B648-374F-85AF-2E7FD07A1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16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521851-FF21-8445-BEA5-F7256BBC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0E653E-A602-644D-AEB2-4447EFAA39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928F653-C72D-C248-B24F-7EE2EBAB1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74519D-012D-424E-B31C-F6C81BC78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593E-119F-1F48-8A40-5A4416D686E3}" type="datetimeFigureOut">
              <a:rPr lang="es-ES" smtClean="0"/>
              <a:t>9/2/21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9174C0-7302-1341-8250-47D82482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E3C26A-054C-4B40-9B56-ECB6E0FC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580D-B648-374F-85AF-2E7FD07A1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040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F3C6BF-6723-5F4B-BBA5-58CA33474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A0A567-9896-B54B-8AE3-4D740DAD1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94AD91-B7F7-CC42-97E1-EBE7F6973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B1440E1-D829-5E45-88A7-2C09B9820D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93789B-F01C-8943-B9FE-4388E8CE78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EAB92BC-C477-1A44-B052-6BE962709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593E-119F-1F48-8A40-5A4416D686E3}" type="datetimeFigureOut">
              <a:rPr lang="es-ES" smtClean="0"/>
              <a:t>9/2/21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67F29F-3507-784F-8571-7E43FEE5E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9E75821-D0DF-8546-92E9-590FE9B39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580D-B648-374F-85AF-2E7FD07A1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617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73567A-D90E-1448-9614-CCF1D3A73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337BE24-EF8B-CE42-BCC4-779BDFBFF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593E-119F-1F48-8A40-5A4416D686E3}" type="datetimeFigureOut">
              <a:rPr lang="es-ES" smtClean="0"/>
              <a:t>9/2/21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9FE23E1-C62C-9745-A014-1B43BD765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C242DA2-9357-854D-9A72-729952D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580D-B648-374F-85AF-2E7FD07A1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992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E679DC5-E94D-7B41-A062-6F34B944A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593E-119F-1F48-8A40-5A4416D686E3}" type="datetimeFigureOut">
              <a:rPr lang="es-ES" smtClean="0"/>
              <a:t>9/2/21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51AD8D4-62F9-CF4E-8683-76588AF7C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6A26DD0-A0EA-4D48-99BB-BF5C9D7CC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580D-B648-374F-85AF-2E7FD07A1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56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94C4FE-8C59-474A-85C4-DB9A937FF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24A406-3894-1D40-835B-D0D0486E7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70A224-5827-B648-B044-FBEB0AEC1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E93934-4548-A14F-B6F9-4D4272648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593E-119F-1F48-8A40-5A4416D686E3}" type="datetimeFigureOut">
              <a:rPr lang="es-ES" smtClean="0"/>
              <a:t>9/2/21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D7EFAD-12F2-724C-9665-3F2804468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8D6E6B-1516-3E41-82A7-88FF5CA12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580D-B648-374F-85AF-2E7FD07A1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490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84FF74-9A31-EB44-BD69-C87264198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9E88DF-AC74-7F42-B025-9C0576BA3C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3710DE7-8969-DE4B-872B-77598D767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9F6B92-00F5-B346-8895-3DBE8601E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593E-119F-1F48-8A40-5A4416D686E3}" type="datetimeFigureOut">
              <a:rPr lang="es-ES" smtClean="0"/>
              <a:t>9/2/21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EFA33D-79A4-7F48-A171-901452B3F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109ED9-B14F-0C43-91D5-677E5D905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580D-B648-374F-85AF-2E7FD07A1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801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3AF76F0-4B5B-F942-B962-2664A8A0F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6091D3-4ECA-7442-92E0-D57A73472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62C6E0-03A2-3F40-8893-9659B82062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9593E-119F-1F48-8A40-5A4416D686E3}" type="datetimeFigureOut">
              <a:rPr lang="es-ES" smtClean="0"/>
              <a:t>9/2/21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8FA1ED-8C69-224B-8146-D33C4E7DC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E8BCD1-7E0F-7B4A-B8D5-EAB7F7715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580D-B648-374F-85AF-2E7FD07A15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52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57BB899-D620-5B48-AFA7-99F334EE5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414" y="969940"/>
            <a:ext cx="7960256" cy="491812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E536694-ADB3-1947-AFF9-627CFEFBD128}"/>
              </a:ext>
            </a:extLst>
          </p:cNvPr>
          <p:cNvSpPr txBox="1"/>
          <p:nvPr/>
        </p:nvSpPr>
        <p:spPr>
          <a:xfrm>
            <a:off x="2371806" y="1344706"/>
            <a:ext cx="759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KG Primary Penmanship" panose="02000506000000020003" pitchFamily="2" charset="77"/>
              </a:rPr>
              <a:t>GUAPO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7395371-4728-E74F-9A52-1903E37C3B62}"/>
              </a:ext>
            </a:extLst>
          </p:cNvPr>
          <p:cNvSpPr txBox="1"/>
          <p:nvPr/>
        </p:nvSpPr>
        <p:spPr>
          <a:xfrm>
            <a:off x="3216248" y="1360074"/>
            <a:ext cx="6454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KG Primary Penmanship" panose="02000506000000020003" pitchFamily="2" charset="77"/>
              </a:rPr>
              <a:t>ÁGIL</a:t>
            </a:r>
          </a:p>
        </p:txBody>
      </p:sp>
      <p:sp>
        <p:nvSpPr>
          <p:cNvPr id="8" name="CuadroTexto 7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7D47FDC5-B017-3E4B-988B-E7AFCA06BF75}"/>
              </a:ext>
            </a:extLst>
          </p:cNvPr>
          <p:cNvSpPr txBox="1"/>
          <p:nvPr/>
        </p:nvSpPr>
        <p:spPr>
          <a:xfrm>
            <a:off x="3915495" y="1352390"/>
            <a:ext cx="803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KG Primary Penmanship" panose="02000506000000020003" pitchFamily="2" charset="77"/>
              </a:rPr>
              <a:t>COMPRA</a:t>
            </a:r>
          </a:p>
        </p:txBody>
      </p:sp>
      <p:sp>
        <p:nvSpPr>
          <p:cNvPr id="9" name="CuadroTexto 8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BAC9B3A3-05DC-1144-84EC-9F7A80F13B87}"/>
              </a:ext>
            </a:extLst>
          </p:cNvPr>
          <p:cNvSpPr txBox="1"/>
          <p:nvPr/>
        </p:nvSpPr>
        <p:spPr>
          <a:xfrm>
            <a:off x="3901407" y="2073622"/>
            <a:ext cx="803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KG Primary Penmanship" panose="02000506000000020003" pitchFamily="2" charset="77"/>
              </a:rPr>
              <a:t>CESTA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55C2217-EC24-8848-B042-5C4F1CB78B5F}"/>
              </a:ext>
            </a:extLst>
          </p:cNvPr>
          <p:cNvSpPr txBox="1"/>
          <p:nvPr/>
        </p:nvSpPr>
        <p:spPr>
          <a:xfrm>
            <a:off x="3216247" y="2088990"/>
            <a:ext cx="6454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KG Primary Penmanship" panose="02000506000000020003" pitchFamily="2" charset="77"/>
              </a:rPr>
              <a:t>FEO</a:t>
            </a:r>
          </a:p>
        </p:txBody>
      </p:sp>
      <p:sp>
        <p:nvSpPr>
          <p:cNvPr id="12" name="CuadroTexto 11">
            <a:hlinkClick r:id="" action="ppaction://hlinkshowjump?jump=nextslide"/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F0B98D54-2E8C-F24D-A051-BBAAD25896B9}"/>
              </a:ext>
            </a:extLst>
          </p:cNvPr>
          <p:cNvSpPr txBox="1"/>
          <p:nvPr/>
        </p:nvSpPr>
        <p:spPr>
          <a:xfrm>
            <a:off x="3131724" y="3620923"/>
            <a:ext cx="803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KG Primary Penmanship" panose="02000506000000020003" pitchFamily="2" charset="77"/>
              </a:rPr>
              <a:t>PIEDRA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C415305-FBD9-8E42-86B9-7B4A5ABD7F32}"/>
              </a:ext>
            </a:extLst>
          </p:cNvPr>
          <p:cNvSpPr txBox="1"/>
          <p:nvPr/>
        </p:nvSpPr>
        <p:spPr>
          <a:xfrm>
            <a:off x="3137085" y="2876639"/>
            <a:ext cx="803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KG Primary Penmanship" panose="02000506000000020003" pitchFamily="2" charset="77"/>
              </a:rPr>
              <a:t>RÁPIDO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E3BDBE6-BF09-CD4F-A276-62B0DABAA57A}"/>
              </a:ext>
            </a:extLst>
          </p:cNvPr>
          <p:cNvSpPr txBox="1"/>
          <p:nvPr/>
        </p:nvSpPr>
        <p:spPr>
          <a:xfrm>
            <a:off x="3845056" y="2876639"/>
            <a:ext cx="9164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VALIENTE</a:t>
            </a:r>
          </a:p>
        </p:txBody>
      </p:sp>
      <p:sp>
        <p:nvSpPr>
          <p:cNvPr id="15" name="CuadroTexto 14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332BD5B2-A21D-064D-9437-E0C4C8CFC6FA}"/>
              </a:ext>
            </a:extLst>
          </p:cNvPr>
          <p:cNvSpPr txBox="1"/>
          <p:nvPr/>
        </p:nvSpPr>
        <p:spPr>
          <a:xfrm>
            <a:off x="4684697" y="2884312"/>
            <a:ext cx="803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KG Primary Penmanship" panose="02000506000000020003" pitchFamily="2" charset="77"/>
              </a:rPr>
              <a:t>LEER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082986F-21DC-8742-BA3D-D3E85DC97F24}"/>
              </a:ext>
            </a:extLst>
          </p:cNvPr>
          <p:cNvSpPr txBox="1"/>
          <p:nvPr/>
        </p:nvSpPr>
        <p:spPr>
          <a:xfrm>
            <a:off x="3861706" y="3635135"/>
            <a:ext cx="9164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DELGADO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67CD6C5-0C79-ED46-939C-5075487E06F3}"/>
              </a:ext>
            </a:extLst>
          </p:cNvPr>
          <p:cNvSpPr txBox="1"/>
          <p:nvPr/>
        </p:nvSpPr>
        <p:spPr>
          <a:xfrm>
            <a:off x="4588404" y="3633958"/>
            <a:ext cx="996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KG Primary Penmanship" panose="02000506000000020003" pitchFamily="2" charset="77"/>
              </a:rPr>
              <a:t>INTRÉPIDO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22D78C1-C0BA-9D42-93FF-CCA09F73559A}"/>
              </a:ext>
            </a:extLst>
          </p:cNvPr>
          <p:cNvSpPr txBox="1"/>
          <p:nvPr/>
        </p:nvSpPr>
        <p:spPr>
          <a:xfrm>
            <a:off x="5399073" y="3636997"/>
            <a:ext cx="9164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LENTO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FAEE2524-96CE-E44C-AAB8-E019D749393B}"/>
              </a:ext>
            </a:extLst>
          </p:cNvPr>
          <p:cNvSpPr txBox="1"/>
          <p:nvPr/>
        </p:nvSpPr>
        <p:spPr>
          <a:xfrm>
            <a:off x="5399073" y="4414056"/>
            <a:ext cx="9164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GRUESO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2550C3E-4E03-A144-A0F9-5BD9F783DF52}"/>
              </a:ext>
            </a:extLst>
          </p:cNvPr>
          <p:cNvSpPr txBox="1"/>
          <p:nvPr/>
        </p:nvSpPr>
        <p:spPr>
          <a:xfrm>
            <a:off x="6166196" y="4417694"/>
            <a:ext cx="9164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ALTO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F164561-D18E-5A46-A457-8CB0E6ABEE5D}"/>
              </a:ext>
            </a:extLst>
          </p:cNvPr>
          <p:cNvSpPr txBox="1"/>
          <p:nvPr/>
        </p:nvSpPr>
        <p:spPr>
          <a:xfrm>
            <a:off x="6933319" y="4421332"/>
            <a:ext cx="9164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COBARDE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96001D5-890F-FE4F-8640-8F2B943C5E14}"/>
              </a:ext>
            </a:extLst>
          </p:cNvPr>
          <p:cNvSpPr txBox="1"/>
          <p:nvPr/>
        </p:nvSpPr>
        <p:spPr>
          <a:xfrm>
            <a:off x="6925635" y="5198391"/>
            <a:ext cx="97355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b="1" dirty="0">
                <a:latin typeface="KG Primary Penmanship" panose="02000506000000020003" pitchFamily="2" charset="77"/>
              </a:rPr>
              <a:t>SIMPÁTICO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EA622F5-8D68-AF41-B386-CC0C21352C64}"/>
              </a:ext>
            </a:extLst>
          </p:cNvPr>
          <p:cNvSpPr txBox="1"/>
          <p:nvPr/>
        </p:nvSpPr>
        <p:spPr>
          <a:xfrm>
            <a:off x="7779283" y="5167593"/>
            <a:ext cx="803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KG Primary Penmanship" panose="02000506000000020003" pitchFamily="2" charset="77"/>
              </a:rPr>
              <a:t>HÁBIL</a:t>
            </a:r>
          </a:p>
        </p:txBody>
      </p:sp>
      <p:sp>
        <p:nvSpPr>
          <p:cNvPr id="25" name="CuadroTexto 24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39080920-B5B2-A147-86D0-087B5E7B8AFD}"/>
              </a:ext>
            </a:extLst>
          </p:cNvPr>
          <p:cNvSpPr txBox="1"/>
          <p:nvPr/>
        </p:nvSpPr>
        <p:spPr>
          <a:xfrm>
            <a:off x="6166196" y="3620923"/>
            <a:ext cx="9164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KG Primary Penmanship" panose="02000506000000020003" pitchFamily="2" charset="77"/>
              </a:rPr>
              <a:t>ALGODÓN</a:t>
            </a:r>
          </a:p>
        </p:txBody>
      </p:sp>
      <p:sp>
        <p:nvSpPr>
          <p:cNvPr id="26" name="CuadroTexto 25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81E2E658-F3B3-194C-8FBB-FB22D01FC63F}"/>
              </a:ext>
            </a:extLst>
          </p:cNvPr>
          <p:cNvSpPr txBox="1"/>
          <p:nvPr/>
        </p:nvSpPr>
        <p:spPr>
          <a:xfrm>
            <a:off x="6954169" y="3616902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IMPRIMIR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9A70C2F1-C392-5941-BD13-BF76D4364D56}"/>
              </a:ext>
            </a:extLst>
          </p:cNvPr>
          <p:cNvSpPr txBox="1"/>
          <p:nvPr/>
        </p:nvSpPr>
        <p:spPr>
          <a:xfrm>
            <a:off x="7721291" y="3614820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LÁPIZ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A41D5DA3-912A-AD4B-8E78-92E4B56ACF9C}"/>
              </a:ext>
            </a:extLst>
          </p:cNvPr>
          <p:cNvSpPr txBox="1"/>
          <p:nvPr/>
        </p:nvSpPr>
        <p:spPr>
          <a:xfrm>
            <a:off x="3054322" y="4421332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VESTIR</a:t>
            </a:r>
          </a:p>
        </p:txBody>
      </p:sp>
      <p:sp>
        <p:nvSpPr>
          <p:cNvPr id="29" name="CuadroTexto 28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0EFF0319-CC18-004D-85BF-EDF9D51CE0C3}"/>
              </a:ext>
            </a:extLst>
          </p:cNvPr>
          <p:cNvSpPr txBox="1"/>
          <p:nvPr/>
        </p:nvSpPr>
        <p:spPr>
          <a:xfrm>
            <a:off x="3843136" y="4429005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GRIFO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CAC59983-BC02-964C-B7FA-0D29F49F4EF1}"/>
              </a:ext>
            </a:extLst>
          </p:cNvPr>
          <p:cNvSpPr txBox="1"/>
          <p:nvPr/>
        </p:nvSpPr>
        <p:spPr>
          <a:xfrm>
            <a:off x="4628345" y="2083390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PARQUE</a:t>
            </a:r>
          </a:p>
        </p:txBody>
      </p:sp>
      <p:sp>
        <p:nvSpPr>
          <p:cNvPr id="31" name="CuadroTexto 30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8E541A1C-C557-7243-A0E3-780072DE796D}"/>
              </a:ext>
            </a:extLst>
          </p:cNvPr>
          <p:cNvSpPr txBox="1"/>
          <p:nvPr/>
        </p:nvSpPr>
        <p:spPr>
          <a:xfrm>
            <a:off x="4632985" y="4427207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CURAR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22A8C4F-C43D-FA42-8F0F-064187E02F17}"/>
              </a:ext>
            </a:extLst>
          </p:cNvPr>
          <p:cNvSpPr txBox="1"/>
          <p:nvPr/>
        </p:nvSpPr>
        <p:spPr>
          <a:xfrm>
            <a:off x="4625301" y="1352400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MESA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C095B8CA-2155-2F4D-AB20-3BCFB253510C}"/>
              </a:ext>
            </a:extLst>
          </p:cNvPr>
          <p:cNvSpPr txBox="1"/>
          <p:nvPr/>
        </p:nvSpPr>
        <p:spPr>
          <a:xfrm>
            <a:off x="3843135" y="5198391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TIEMPO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3D51D25E-BEFC-3D4F-BCE2-B13B4CBE8D2A}"/>
              </a:ext>
            </a:extLst>
          </p:cNvPr>
          <p:cNvSpPr txBox="1"/>
          <p:nvPr/>
        </p:nvSpPr>
        <p:spPr>
          <a:xfrm>
            <a:off x="3075373" y="5196351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MANO</a:t>
            </a:r>
          </a:p>
        </p:txBody>
      </p:sp>
      <p:sp>
        <p:nvSpPr>
          <p:cNvPr id="35" name="CuadroTexto 34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B4514DFA-22D2-D440-A3B1-0F50B35541A7}"/>
              </a:ext>
            </a:extLst>
          </p:cNvPr>
          <p:cNvSpPr txBox="1"/>
          <p:nvPr/>
        </p:nvSpPr>
        <p:spPr>
          <a:xfrm>
            <a:off x="5394551" y="2891961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COCINAR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B09B7903-192D-534D-9CC4-D620F01F190E}"/>
              </a:ext>
            </a:extLst>
          </p:cNvPr>
          <p:cNvSpPr txBox="1"/>
          <p:nvPr/>
        </p:nvSpPr>
        <p:spPr>
          <a:xfrm>
            <a:off x="5394550" y="2092029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POCO</a:t>
            </a:r>
          </a:p>
        </p:txBody>
      </p:sp>
      <p:sp>
        <p:nvSpPr>
          <p:cNvPr id="37" name="CuadroTexto 36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07D148C0-39C4-1F43-B779-E2221D800D2F}"/>
              </a:ext>
            </a:extLst>
          </p:cNvPr>
          <p:cNvSpPr txBox="1"/>
          <p:nvPr/>
        </p:nvSpPr>
        <p:spPr>
          <a:xfrm>
            <a:off x="5394549" y="5187043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MUCHO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A9D8FFCC-C6ED-8E44-89C0-07337871F46F}"/>
              </a:ext>
            </a:extLst>
          </p:cNvPr>
          <p:cNvSpPr txBox="1"/>
          <p:nvPr/>
        </p:nvSpPr>
        <p:spPr>
          <a:xfrm>
            <a:off x="4615903" y="5198354"/>
            <a:ext cx="9164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KG Primary Penmanship" panose="02000506000000020003" pitchFamily="2" charset="77"/>
              </a:rPr>
              <a:t>DEMASIADO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4FAA4BC9-3409-4B4B-B9CE-4E15CC320DE6}"/>
              </a:ext>
            </a:extLst>
          </p:cNvPr>
          <p:cNvSpPr txBox="1"/>
          <p:nvPr/>
        </p:nvSpPr>
        <p:spPr>
          <a:xfrm>
            <a:off x="5394548" y="1343761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MOCO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48888D8D-8836-0343-B512-34D9A5086605}"/>
              </a:ext>
            </a:extLst>
          </p:cNvPr>
          <p:cNvSpPr txBox="1"/>
          <p:nvPr/>
        </p:nvSpPr>
        <p:spPr>
          <a:xfrm>
            <a:off x="6163795" y="1343076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BAÑAR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7343B46A-3F16-E440-A1A9-C50C9F19CC17}"/>
              </a:ext>
            </a:extLst>
          </p:cNvPr>
          <p:cNvSpPr txBox="1"/>
          <p:nvPr/>
        </p:nvSpPr>
        <p:spPr>
          <a:xfrm>
            <a:off x="6160755" y="2092028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PAÑAL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21576209-4EC8-334E-8A60-0AC170E7F8E1}"/>
              </a:ext>
            </a:extLst>
          </p:cNvPr>
          <p:cNvSpPr txBox="1"/>
          <p:nvPr/>
        </p:nvSpPr>
        <p:spPr>
          <a:xfrm>
            <a:off x="6175399" y="2884221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PIE</a:t>
            </a:r>
          </a:p>
        </p:txBody>
      </p:sp>
      <p:sp>
        <p:nvSpPr>
          <p:cNvPr id="43" name="CuadroTexto 42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024D6673-1F01-B740-B84A-282C31359294}"/>
              </a:ext>
            </a:extLst>
          </p:cNvPr>
          <p:cNvSpPr txBox="1"/>
          <p:nvPr/>
        </p:nvSpPr>
        <p:spPr>
          <a:xfrm>
            <a:off x="6160754" y="5188210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CAJA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90C1A72D-ED3D-4D44-A2D4-A55AAB949AB4}"/>
              </a:ext>
            </a:extLst>
          </p:cNvPr>
          <p:cNvSpPr txBox="1"/>
          <p:nvPr/>
        </p:nvSpPr>
        <p:spPr>
          <a:xfrm>
            <a:off x="6954169" y="1335336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CARACOL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98668E95-857F-714A-94D0-683628A28918}"/>
              </a:ext>
            </a:extLst>
          </p:cNvPr>
          <p:cNvSpPr txBox="1"/>
          <p:nvPr/>
        </p:nvSpPr>
        <p:spPr>
          <a:xfrm>
            <a:off x="6945444" y="2088390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COCHE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35DFD60B-52E9-1346-ACA0-2A67D67BF98C}"/>
              </a:ext>
            </a:extLst>
          </p:cNvPr>
          <p:cNvSpPr txBox="1"/>
          <p:nvPr/>
        </p:nvSpPr>
        <p:spPr>
          <a:xfrm>
            <a:off x="6925635" y="2876639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PASEAR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C1F4EAD9-2652-9B4F-B634-A4B86E6CCFCE}"/>
              </a:ext>
            </a:extLst>
          </p:cNvPr>
          <p:cNvSpPr txBox="1"/>
          <p:nvPr/>
        </p:nvSpPr>
        <p:spPr>
          <a:xfrm>
            <a:off x="7715809" y="1324540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GNOMO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6DEA5C0E-B908-2D41-A4D7-CA90022815B3}"/>
              </a:ext>
            </a:extLst>
          </p:cNvPr>
          <p:cNvSpPr txBox="1"/>
          <p:nvPr/>
        </p:nvSpPr>
        <p:spPr>
          <a:xfrm>
            <a:off x="7709045" y="2083754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CORRER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C4978D8A-E646-4244-AE2A-2F3BCD925B49}"/>
              </a:ext>
            </a:extLst>
          </p:cNvPr>
          <p:cNvSpPr txBox="1"/>
          <p:nvPr/>
        </p:nvSpPr>
        <p:spPr>
          <a:xfrm>
            <a:off x="7709044" y="2882328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SILLA</a:t>
            </a:r>
          </a:p>
        </p:txBody>
      </p:sp>
      <p:sp>
        <p:nvSpPr>
          <p:cNvPr id="50" name="CuadroTexto 4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3DE3F3D-3759-9B4A-9BD1-EBD92A63938B}"/>
              </a:ext>
            </a:extLst>
          </p:cNvPr>
          <p:cNvSpPr txBox="1"/>
          <p:nvPr/>
        </p:nvSpPr>
        <p:spPr>
          <a:xfrm>
            <a:off x="7709043" y="4418417"/>
            <a:ext cx="9164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TABLERO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6DD99EB8-759F-254B-B629-0FE48537B433}"/>
              </a:ext>
            </a:extLst>
          </p:cNvPr>
          <p:cNvSpPr txBox="1"/>
          <p:nvPr/>
        </p:nvSpPr>
        <p:spPr>
          <a:xfrm>
            <a:off x="1650546" y="230310"/>
            <a:ext cx="786845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  <a:latin typeface="HELLOWORDSMITH" panose="02000603000000000000" pitchFamily="2" charset="0"/>
                <a:ea typeface="HELLOWORDSMITH" panose="02000603000000000000" pitchFamily="2" charset="0"/>
              </a:rPr>
              <a:t>LLEGA A LA CASILLA AZUL PASANDO EL RATÓN POR LOS </a:t>
            </a:r>
            <a:r>
              <a:rPr lang="es-ES" dirty="0">
                <a:solidFill>
                  <a:srgbClr val="C7E6F9"/>
                </a:solidFill>
                <a:latin typeface="HELLOWORDSMITH" panose="02000603000000000000" pitchFamily="2" charset="0"/>
                <a:ea typeface="HELLOWORDSMITH" panose="02000603000000000000" pitchFamily="2" charset="0"/>
              </a:rPr>
              <a:t>ADJETIVOS</a:t>
            </a:r>
            <a:r>
              <a:rPr lang="es-ES" dirty="0">
                <a:latin typeface="HELLOWORDSMITH" panose="02000603000000000000" pitchFamily="2" charset="0"/>
                <a:ea typeface="HELLOWORDSMITH" panose="02000603000000000000" pitchFamily="2" charset="0"/>
              </a:rPr>
              <a:t> 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5054DA22-512B-F34C-B388-5B81458F9875}"/>
              </a:ext>
            </a:extLst>
          </p:cNvPr>
          <p:cNvSpPr/>
          <p:nvPr/>
        </p:nvSpPr>
        <p:spPr>
          <a:xfrm>
            <a:off x="8576061" y="4993581"/>
            <a:ext cx="728761" cy="738708"/>
          </a:xfrm>
          <a:prstGeom prst="rect">
            <a:avLst/>
          </a:prstGeom>
          <a:solidFill>
            <a:srgbClr val="C7E6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8621411-C27D-7E41-8641-AFB222EB96F0}"/>
              </a:ext>
            </a:extLst>
          </p:cNvPr>
          <p:cNvSpPr txBox="1"/>
          <p:nvPr/>
        </p:nvSpPr>
        <p:spPr>
          <a:xfrm>
            <a:off x="8453665" y="5182765"/>
            <a:ext cx="97355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KG Primary Penmanship" panose="02000506000000020003" pitchFamily="2" charset="77"/>
              </a:rPr>
              <a:t>CARIÑOSO</a:t>
            </a:r>
          </a:p>
        </p:txBody>
      </p:sp>
      <p:pic>
        <p:nvPicPr>
          <p:cNvPr id="54" name="Imagen 53">
            <a:extLst>
              <a:ext uri="{FF2B5EF4-FFF2-40B4-BE49-F238E27FC236}">
                <a16:creationId xmlns:a16="http://schemas.microsoft.com/office/drawing/2014/main" id="{E2782575-CAC5-CA47-BF45-A113A57B2C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789" y="1132108"/>
            <a:ext cx="708028" cy="708028"/>
          </a:xfrm>
          <a:prstGeom prst="rect">
            <a:avLst/>
          </a:prstGeom>
        </p:spPr>
      </p:pic>
      <p:sp>
        <p:nvSpPr>
          <p:cNvPr id="56" name="CuadroTexto 55">
            <a:extLst>
              <a:ext uri="{FF2B5EF4-FFF2-40B4-BE49-F238E27FC236}">
                <a16:creationId xmlns:a16="http://schemas.microsoft.com/office/drawing/2014/main" id="{A244F351-4FA2-5546-95A7-16DA70443F71}"/>
              </a:ext>
            </a:extLst>
          </p:cNvPr>
          <p:cNvSpPr txBox="1"/>
          <p:nvPr/>
        </p:nvSpPr>
        <p:spPr>
          <a:xfrm rot="1496574">
            <a:off x="9606589" y="4771624"/>
            <a:ext cx="2313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HELLOWORDSMITH" panose="02000603000000000000" pitchFamily="2" charset="0"/>
                <a:ea typeface="HELLOWORDSMITH" panose="02000603000000000000" pitchFamily="2" charset="0"/>
              </a:rPr>
              <a:t>¡¡¡LO HAS CONSEGUIDO!!!</a:t>
            </a:r>
          </a:p>
        </p:txBody>
      </p:sp>
      <p:pic>
        <p:nvPicPr>
          <p:cNvPr id="58" name="Imagen 57">
            <a:extLst>
              <a:ext uri="{FF2B5EF4-FFF2-40B4-BE49-F238E27FC236}">
                <a16:creationId xmlns:a16="http://schemas.microsoft.com/office/drawing/2014/main" id="{3BB8FE19-1EE7-C744-859F-A2B681847C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7696" y="6075152"/>
            <a:ext cx="816607" cy="57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3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5E8EDC8-42F5-2F42-8B7C-02FC8DCCC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850" y="831850"/>
            <a:ext cx="5194300" cy="51943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822CB3D-A7DB-1A4A-BE91-1088DBFDA5E0}"/>
              </a:ext>
            </a:extLst>
          </p:cNvPr>
          <p:cNvSpPr txBox="1"/>
          <p:nvPr/>
        </p:nvSpPr>
        <p:spPr>
          <a:xfrm rot="21193348">
            <a:off x="5009992" y="3192074"/>
            <a:ext cx="30505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HELLOWORDSMITH" panose="02000603000000000000" pitchFamily="2" charset="0"/>
                <a:ea typeface="HELLOWORDSMITH" panose="02000603000000000000" pitchFamily="2" charset="0"/>
              </a:rPr>
              <a:t>INTÉNTALO DE NUEVO</a:t>
            </a:r>
          </a:p>
        </p:txBody>
      </p:sp>
      <p:pic>
        <p:nvPicPr>
          <p:cNvPr id="9" name="Imagen 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375ED39C-0307-404D-BD8F-EDE0DCAC7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230" y="358214"/>
            <a:ext cx="947271" cy="94727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490859C5-B78F-B243-8D9B-40AB388249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7696" y="6075152"/>
            <a:ext cx="816607" cy="57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7982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63</Words>
  <Application>Microsoft Macintosh PowerPoint</Application>
  <PresentationFormat>Panorámica</PresentationFormat>
  <Paragraphs>47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HELLOWORDSMITH</vt:lpstr>
      <vt:lpstr>KG Primary Penmanship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galazolevagl@gmail.com</dc:creator>
  <cp:lastModifiedBy>galazolevagl@gmail.com</cp:lastModifiedBy>
  <cp:revision>5</cp:revision>
  <dcterms:created xsi:type="dcterms:W3CDTF">2021-02-09T20:01:45Z</dcterms:created>
  <dcterms:modified xsi:type="dcterms:W3CDTF">2021-02-09T21:05:05Z</dcterms:modified>
</cp:coreProperties>
</file>