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E6F9"/>
    <a:srgbClr val="5493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8"/>
    <p:restoredTop sz="94697"/>
  </p:normalViewPr>
  <p:slideViewPr>
    <p:cSldViewPr snapToGrid="0" snapToObjects="1">
      <p:cViewPr varScale="1">
        <p:scale>
          <a:sx n="104" d="100"/>
          <a:sy n="104" d="100"/>
        </p:scale>
        <p:origin x="2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A862F-DF40-FB4F-9127-0F2F44DE2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4CABFD-D262-5A47-8455-42BE6A373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FF5A62-0A8F-F840-B195-5E7E77264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593E-119F-1F48-8A40-5A4416D686E3}" type="datetimeFigureOut">
              <a:rPr lang="es-ES" smtClean="0"/>
              <a:t>12/02/2021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4DDD3A-454B-FF44-87AB-B1B8E6544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3BB724-6BCA-A34B-8869-A93E88AC2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580D-B648-374F-85AF-2E7FD07A15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F10E19-6DD8-4E45-82C2-81DC4EE41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F93358-CB04-8942-A360-5440D7958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39C6B2-6CCA-8946-B932-EA5B8A200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593E-119F-1F48-8A40-5A4416D686E3}" type="datetimeFigureOut">
              <a:rPr lang="es-ES" smtClean="0"/>
              <a:t>12/02/2021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E9131A-7775-254F-A28A-1BB73FE53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0C4AD3-57FD-304C-BA8E-E7F92CCF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580D-B648-374F-85AF-2E7FD07A15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396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EC7BEA8-6181-8348-AB0B-16D7882EF0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86DCA0F-9EF2-9940-B113-F00D35EF6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EDDAD1-076E-614A-AFEA-244EA60F5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593E-119F-1F48-8A40-5A4416D686E3}" type="datetimeFigureOut">
              <a:rPr lang="es-ES" smtClean="0"/>
              <a:t>12/02/2021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9718BC-A658-C542-99BE-445FD44F9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D15429-4FB8-CE43-AA1D-9C0E27F9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580D-B648-374F-85AF-2E7FD07A15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26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D8440-5A1E-F643-B2E3-0EA2C33B5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4D2C84-79E3-1244-B855-C4BF0F9EC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1C62E1-2838-D24E-86C9-BECDBF465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593E-119F-1F48-8A40-5A4416D686E3}" type="datetimeFigureOut">
              <a:rPr lang="es-ES" smtClean="0"/>
              <a:t>12/02/2021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69EE05-CD8C-2840-A068-ABD84508F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C5CEE0-CC05-604E-B87C-A1E8312E5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580D-B648-374F-85AF-2E7FD07A15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4763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B1731-DA4E-7E4B-91EE-34A3A7E7F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3D0DB5-DEE5-624C-AFDE-8049E4160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098075-400C-B246-A00B-D1D872183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593E-119F-1F48-8A40-5A4416D686E3}" type="datetimeFigureOut">
              <a:rPr lang="es-ES" smtClean="0"/>
              <a:t>12/02/2021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FB0BC7-971C-D745-B28E-A35F60A58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98A711-75AC-B241-8F4B-71BA6ABD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580D-B648-374F-85AF-2E7FD07A15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116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521851-FF21-8445-BEA5-F7256BBC7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E653E-A602-644D-AEB2-4447EFAA3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28F653-C72D-C248-B24F-7EE2EBAB1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74519D-012D-424E-B31C-F6C81BC78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593E-119F-1F48-8A40-5A4416D686E3}" type="datetimeFigureOut">
              <a:rPr lang="es-ES" smtClean="0"/>
              <a:t>12/02/2021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9174C0-7302-1341-8250-47D824827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E3C26A-054C-4B40-9B56-ECB6E0FC1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580D-B648-374F-85AF-2E7FD07A15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040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3C6BF-6723-5F4B-BBA5-58CA334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A0A567-9896-B54B-8AE3-4D740DAD1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94AD91-B7F7-CC42-97E1-EBE7F6973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B1440E1-D829-5E45-88A7-2C09B9820D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93789B-F01C-8943-B9FE-4388E8CE78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AB92BC-C477-1A44-B052-6BE962709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593E-119F-1F48-8A40-5A4416D686E3}" type="datetimeFigureOut">
              <a:rPr lang="es-ES" smtClean="0"/>
              <a:t>12/02/2021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967F29F-3507-784F-8571-7E43FEE5E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9E75821-D0DF-8546-92E9-590FE9B3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580D-B648-374F-85AF-2E7FD07A15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6178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73567A-D90E-1448-9614-CCF1D3A73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37BE24-EF8B-CE42-BCC4-779BDFBFF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593E-119F-1F48-8A40-5A4416D686E3}" type="datetimeFigureOut">
              <a:rPr lang="es-ES" smtClean="0"/>
              <a:t>12/02/2021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9FE23E1-C62C-9745-A014-1B43BD765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242DA2-9357-854D-9A72-729952DEE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580D-B648-374F-85AF-2E7FD07A15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992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E679DC5-E94D-7B41-A062-6F34B944A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593E-119F-1F48-8A40-5A4416D686E3}" type="datetimeFigureOut">
              <a:rPr lang="es-ES" smtClean="0"/>
              <a:t>12/02/2021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51AD8D4-62F9-CF4E-8683-76588AF7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6A26DD0-A0EA-4D48-99BB-BF5C9D7CC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580D-B648-374F-85AF-2E7FD07A15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256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4C4FE-8C59-474A-85C4-DB9A937FF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24A406-3894-1D40-835B-D0D0486E7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70A224-5827-B648-B044-FBEB0AEC1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E93934-4548-A14F-B6F9-4D4272648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593E-119F-1F48-8A40-5A4416D686E3}" type="datetimeFigureOut">
              <a:rPr lang="es-ES" smtClean="0"/>
              <a:t>12/02/2021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7EFAD-12F2-724C-9665-3F2804468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8D6E6B-1516-3E41-82A7-88FF5CA12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580D-B648-374F-85AF-2E7FD07A15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490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84FF74-9A31-EB44-BD69-C87264198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89E88DF-AC74-7F42-B025-9C0576BA3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710DE7-8969-DE4B-872B-77598D767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9F6B92-00F5-B346-8895-3DBE8601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593E-119F-1F48-8A40-5A4416D686E3}" type="datetimeFigureOut">
              <a:rPr lang="es-ES" smtClean="0"/>
              <a:t>12/02/2021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EFA33D-79A4-7F48-A171-901452B3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109ED9-B14F-0C43-91D5-677E5D90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580D-B648-374F-85AF-2E7FD07A15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801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3AF76F0-4B5B-F942-B962-2664A8A0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6091D3-4ECA-7442-92E0-D57A73472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62C6E0-03A2-3F40-8893-9659B82062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9593E-119F-1F48-8A40-5A4416D686E3}" type="datetimeFigureOut">
              <a:rPr lang="es-ES" smtClean="0"/>
              <a:t>12/02/2021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8FA1ED-8C69-224B-8146-D33C4E7DC6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E8BCD1-7E0F-7B4A-B8D5-EAB7F7715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B580D-B648-374F-85AF-2E7FD07A15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52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57BB899-D620-5B48-AFA7-99F334EE5A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9" t="1381" r="3874" b="1381"/>
          <a:stretch/>
        </p:blipFill>
        <p:spPr>
          <a:xfrm>
            <a:off x="2161310" y="1629645"/>
            <a:ext cx="7265908" cy="478227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E536694-ADB3-1947-AFF9-627CFEFBD128}"/>
              </a:ext>
            </a:extLst>
          </p:cNvPr>
          <p:cNvSpPr txBox="1"/>
          <p:nvPr/>
        </p:nvSpPr>
        <p:spPr>
          <a:xfrm>
            <a:off x="2371807" y="1936487"/>
            <a:ext cx="7599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GRANDE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395371-4728-E74F-9A52-1903E37C3B62}"/>
              </a:ext>
            </a:extLst>
          </p:cNvPr>
          <p:cNvSpPr txBox="1"/>
          <p:nvPr/>
        </p:nvSpPr>
        <p:spPr>
          <a:xfrm>
            <a:off x="3216249" y="1951855"/>
            <a:ext cx="6454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ÁGIL</a:t>
            </a:r>
          </a:p>
        </p:txBody>
      </p:sp>
      <p:sp>
        <p:nvSpPr>
          <p:cNvPr id="8" name="CuadroTexto 7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7D47FDC5-B017-3E4B-988B-E7AFCA06BF75}"/>
              </a:ext>
            </a:extLst>
          </p:cNvPr>
          <p:cNvSpPr txBox="1"/>
          <p:nvPr/>
        </p:nvSpPr>
        <p:spPr>
          <a:xfrm>
            <a:off x="3915496" y="1944171"/>
            <a:ext cx="8037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ESCUELA</a:t>
            </a:r>
          </a:p>
        </p:txBody>
      </p:sp>
      <p:sp>
        <p:nvSpPr>
          <p:cNvPr id="9" name="CuadroTexto 8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BAC9B3A3-05DC-1144-84EC-9F7A80F13B87}"/>
              </a:ext>
            </a:extLst>
          </p:cNvPr>
          <p:cNvSpPr txBox="1"/>
          <p:nvPr/>
        </p:nvSpPr>
        <p:spPr>
          <a:xfrm>
            <a:off x="3901408" y="2665403"/>
            <a:ext cx="8037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MAESTRA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55C2217-EC24-8848-B042-5C4F1CB78B5F}"/>
              </a:ext>
            </a:extLst>
          </p:cNvPr>
          <p:cNvSpPr txBox="1"/>
          <p:nvPr/>
        </p:nvSpPr>
        <p:spPr>
          <a:xfrm>
            <a:off x="3216248" y="2680771"/>
            <a:ext cx="6454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FEO</a:t>
            </a:r>
          </a:p>
        </p:txBody>
      </p:sp>
      <p:sp>
        <p:nvSpPr>
          <p:cNvPr id="12" name="CuadroTexto 11">
            <a:hlinkClick r:id="" action="ppaction://hlinkshowjump?jump=nextslide"/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F0B98D54-2E8C-F24D-A051-BBAAD25896B9}"/>
              </a:ext>
            </a:extLst>
          </p:cNvPr>
          <p:cNvSpPr txBox="1"/>
          <p:nvPr/>
        </p:nvSpPr>
        <p:spPr>
          <a:xfrm>
            <a:off x="3131725" y="4212704"/>
            <a:ext cx="8037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ISLA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C415305-FBD9-8E42-86B9-7B4A5ABD7F32}"/>
              </a:ext>
            </a:extLst>
          </p:cNvPr>
          <p:cNvSpPr txBox="1"/>
          <p:nvPr/>
        </p:nvSpPr>
        <p:spPr>
          <a:xfrm>
            <a:off x="3137086" y="3468420"/>
            <a:ext cx="8037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RÁPIDO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E3BDBE6-BF09-CD4F-A276-62B0DABAA57A}"/>
              </a:ext>
            </a:extLst>
          </p:cNvPr>
          <p:cNvSpPr txBox="1"/>
          <p:nvPr/>
        </p:nvSpPr>
        <p:spPr>
          <a:xfrm>
            <a:off x="3845057" y="3468420"/>
            <a:ext cx="9164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VALIENTE</a:t>
            </a:r>
          </a:p>
        </p:txBody>
      </p:sp>
      <p:sp>
        <p:nvSpPr>
          <p:cNvPr id="15" name="CuadroTexto 14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332BD5B2-A21D-064D-9437-E0C4C8CFC6FA}"/>
              </a:ext>
            </a:extLst>
          </p:cNvPr>
          <p:cNvSpPr txBox="1"/>
          <p:nvPr/>
        </p:nvSpPr>
        <p:spPr>
          <a:xfrm>
            <a:off x="4684698" y="3476093"/>
            <a:ext cx="8037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LEER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082986F-21DC-8742-BA3D-D3E85DC97F24}"/>
              </a:ext>
            </a:extLst>
          </p:cNvPr>
          <p:cNvSpPr txBox="1"/>
          <p:nvPr/>
        </p:nvSpPr>
        <p:spPr>
          <a:xfrm>
            <a:off x="3861707" y="4226916"/>
            <a:ext cx="9164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GRITÓN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67CD6C5-0C79-ED46-939C-5075487E06F3}"/>
              </a:ext>
            </a:extLst>
          </p:cNvPr>
          <p:cNvSpPr txBox="1"/>
          <p:nvPr/>
        </p:nvSpPr>
        <p:spPr>
          <a:xfrm>
            <a:off x="4588405" y="4225739"/>
            <a:ext cx="9963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INTRÉPIDO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22D78C1-C0BA-9D42-93FF-CCA09F73559A}"/>
              </a:ext>
            </a:extLst>
          </p:cNvPr>
          <p:cNvSpPr txBox="1"/>
          <p:nvPr/>
        </p:nvSpPr>
        <p:spPr>
          <a:xfrm>
            <a:off x="5399074" y="4228778"/>
            <a:ext cx="9164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LENTO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AEE2524-96CE-E44C-AAB8-E019D749393B}"/>
              </a:ext>
            </a:extLst>
          </p:cNvPr>
          <p:cNvSpPr txBox="1"/>
          <p:nvPr/>
        </p:nvSpPr>
        <p:spPr>
          <a:xfrm>
            <a:off x="5399074" y="5005837"/>
            <a:ext cx="9164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DULCE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2550C3E-4E03-A144-A0F9-5BD9F783DF52}"/>
              </a:ext>
            </a:extLst>
          </p:cNvPr>
          <p:cNvSpPr txBox="1"/>
          <p:nvPr/>
        </p:nvSpPr>
        <p:spPr>
          <a:xfrm>
            <a:off x="6166197" y="5009475"/>
            <a:ext cx="9164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ALTO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F164561-D18E-5A46-A457-8CB0E6ABEE5D}"/>
              </a:ext>
            </a:extLst>
          </p:cNvPr>
          <p:cNvSpPr txBox="1"/>
          <p:nvPr/>
        </p:nvSpPr>
        <p:spPr>
          <a:xfrm>
            <a:off x="6933320" y="5013113"/>
            <a:ext cx="9164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MUSICAL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96001D5-890F-FE4F-8640-8F2B943C5E14}"/>
              </a:ext>
            </a:extLst>
          </p:cNvPr>
          <p:cNvSpPr txBox="1"/>
          <p:nvPr/>
        </p:nvSpPr>
        <p:spPr>
          <a:xfrm>
            <a:off x="6925636" y="5790172"/>
            <a:ext cx="973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SIMPÁTICO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EA622F5-8D68-AF41-B386-CC0C21352C64}"/>
              </a:ext>
            </a:extLst>
          </p:cNvPr>
          <p:cNvSpPr txBox="1"/>
          <p:nvPr/>
        </p:nvSpPr>
        <p:spPr>
          <a:xfrm>
            <a:off x="7779284" y="5787257"/>
            <a:ext cx="8037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PRECIOSO</a:t>
            </a:r>
          </a:p>
        </p:txBody>
      </p:sp>
      <p:sp>
        <p:nvSpPr>
          <p:cNvPr id="25" name="CuadroTexto 24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39080920-B5B2-A147-86D0-087B5E7B8AFD}"/>
              </a:ext>
            </a:extLst>
          </p:cNvPr>
          <p:cNvSpPr txBox="1"/>
          <p:nvPr/>
        </p:nvSpPr>
        <p:spPr>
          <a:xfrm>
            <a:off x="6166197" y="4212704"/>
            <a:ext cx="916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MIEDO</a:t>
            </a:r>
          </a:p>
        </p:txBody>
      </p:sp>
      <p:sp>
        <p:nvSpPr>
          <p:cNvPr id="26" name="CuadroTexto 25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81E2E658-F3B3-194C-8FBB-FB22D01FC63F}"/>
              </a:ext>
            </a:extLst>
          </p:cNvPr>
          <p:cNvSpPr txBox="1"/>
          <p:nvPr/>
        </p:nvSpPr>
        <p:spPr>
          <a:xfrm>
            <a:off x="6954170" y="4208683"/>
            <a:ext cx="916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LLORAR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A70C2F1-C392-5941-BD13-BF76D4364D56}"/>
              </a:ext>
            </a:extLst>
          </p:cNvPr>
          <p:cNvSpPr txBox="1"/>
          <p:nvPr/>
        </p:nvSpPr>
        <p:spPr>
          <a:xfrm>
            <a:off x="7721292" y="4206601"/>
            <a:ext cx="916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TALLER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41D5DA3-912A-AD4B-8E78-92E4B56ACF9C}"/>
              </a:ext>
            </a:extLst>
          </p:cNvPr>
          <p:cNvSpPr txBox="1"/>
          <p:nvPr/>
        </p:nvSpPr>
        <p:spPr>
          <a:xfrm>
            <a:off x="3054323" y="5013113"/>
            <a:ext cx="916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CAMINAR</a:t>
            </a:r>
          </a:p>
        </p:txBody>
      </p:sp>
      <p:sp>
        <p:nvSpPr>
          <p:cNvPr id="29" name="CuadroTexto 28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0EFF0319-CC18-004D-85BF-EDF9D51CE0C3}"/>
              </a:ext>
            </a:extLst>
          </p:cNvPr>
          <p:cNvSpPr txBox="1"/>
          <p:nvPr/>
        </p:nvSpPr>
        <p:spPr>
          <a:xfrm>
            <a:off x="3843137" y="5020786"/>
            <a:ext cx="916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DELFINES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AC59983-BC02-964C-B7FA-0D29F49F4EF1}"/>
              </a:ext>
            </a:extLst>
          </p:cNvPr>
          <p:cNvSpPr txBox="1"/>
          <p:nvPr/>
        </p:nvSpPr>
        <p:spPr>
          <a:xfrm>
            <a:off x="4628346" y="2675171"/>
            <a:ext cx="916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PLAYA</a:t>
            </a:r>
          </a:p>
        </p:txBody>
      </p:sp>
      <p:sp>
        <p:nvSpPr>
          <p:cNvPr id="31" name="CuadroTexto 30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8E541A1C-C557-7243-A0E3-780072DE796D}"/>
              </a:ext>
            </a:extLst>
          </p:cNvPr>
          <p:cNvSpPr txBox="1"/>
          <p:nvPr/>
        </p:nvSpPr>
        <p:spPr>
          <a:xfrm>
            <a:off x="4632986" y="5018988"/>
            <a:ext cx="916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PAPEL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22A8C4F-C43D-FA42-8F0F-064187E02F17}"/>
              </a:ext>
            </a:extLst>
          </p:cNvPr>
          <p:cNvSpPr txBox="1"/>
          <p:nvPr/>
        </p:nvSpPr>
        <p:spPr>
          <a:xfrm>
            <a:off x="4625302" y="1944181"/>
            <a:ext cx="916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ESTUDIAR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095B8CA-2155-2F4D-AB20-3BCFB253510C}"/>
              </a:ext>
            </a:extLst>
          </p:cNvPr>
          <p:cNvSpPr txBox="1"/>
          <p:nvPr/>
        </p:nvSpPr>
        <p:spPr>
          <a:xfrm>
            <a:off x="3843136" y="5790172"/>
            <a:ext cx="916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RECUERDO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3D51D25E-BEFC-3D4F-BCE2-B13B4CBE8D2A}"/>
              </a:ext>
            </a:extLst>
          </p:cNvPr>
          <p:cNvSpPr txBox="1"/>
          <p:nvPr/>
        </p:nvSpPr>
        <p:spPr>
          <a:xfrm>
            <a:off x="3075374" y="5788132"/>
            <a:ext cx="916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PELO</a:t>
            </a:r>
          </a:p>
        </p:txBody>
      </p:sp>
      <p:sp>
        <p:nvSpPr>
          <p:cNvPr id="35" name="CuadroTexto 34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B4514DFA-22D2-D440-A3B1-0F50B35541A7}"/>
              </a:ext>
            </a:extLst>
          </p:cNvPr>
          <p:cNvSpPr txBox="1"/>
          <p:nvPr/>
        </p:nvSpPr>
        <p:spPr>
          <a:xfrm>
            <a:off x="5394552" y="3483742"/>
            <a:ext cx="916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LUGAR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09B7903-192D-534D-9CC4-D620F01F190E}"/>
              </a:ext>
            </a:extLst>
          </p:cNvPr>
          <p:cNvSpPr txBox="1"/>
          <p:nvPr/>
        </p:nvSpPr>
        <p:spPr>
          <a:xfrm>
            <a:off x="5394551" y="2683810"/>
            <a:ext cx="916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POCO</a:t>
            </a:r>
          </a:p>
        </p:txBody>
      </p:sp>
      <p:sp>
        <p:nvSpPr>
          <p:cNvPr id="37" name="CuadroTexto 36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07D148C0-39C4-1F43-B779-E2221D800D2F}"/>
              </a:ext>
            </a:extLst>
          </p:cNvPr>
          <p:cNvSpPr txBox="1"/>
          <p:nvPr/>
        </p:nvSpPr>
        <p:spPr>
          <a:xfrm>
            <a:off x="5394550" y="5778824"/>
            <a:ext cx="916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MANGOS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A9D8FFCC-C6ED-8E44-89C0-07337871F46F}"/>
              </a:ext>
            </a:extLst>
          </p:cNvPr>
          <p:cNvSpPr txBox="1"/>
          <p:nvPr/>
        </p:nvSpPr>
        <p:spPr>
          <a:xfrm>
            <a:off x="4615904" y="5790135"/>
            <a:ext cx="916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MONSTRUO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FAA4BC9-3409-4B4B-B9CE-4E15CC320DE6}"/>
              </a:ext>
            </a:extLst>
          </p:cNvPr>
          <p:cNvSpPr txBox="1"/>
          <p:nvPr/>
        </p:nvSpPr>
        <p:spPr>
          <a:xfrm>
            <a:off x="5394549" y="1935542"/>
            <a:ext cx="916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MOÑO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48888D8D-8836-0343-B512-34D9A5086605}"/>
              </a:ext>
            </a:extLst>
          </p:cNvPr>
          <p:cNvSpPr txBox="1"/>
          <p:nvPr/>
        </p:nvSpPr>
        <p:spPr>
          <a:xfrm>
            <a:off x="6163796" y="1934857"/>
            <a:ext cx="916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HABLAR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7343B46A-3F16-E440-A1A9-C50C9F19CC17}"/>
              </a:ext>
            </a:extLst>
          </p:cNvPr>
          <p:cNvSpPr txBox="1"/>
          <p:nvPr/>
        </p:nvSpPr>
        <p:spPr>
          <a:xfrm>
            <a:off x="6160756" y="2683809"/>
            <a:ext cx="916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>
                <a:latin typeface="Arial Narrow" panose="020B0606020202030204" pitchFamily="34" charset="0"/>
              </a:rPr>
              <a:t>PREGUNTAR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21576209-4EC8-334E-8A60-0AC170E7F8E1}"/>
              </a:ext>
            </a:extLst>
          </p:cNvPr>
          <p:cNvSpPr txBox="1"/>
          <p:nvPr/>
        </p:nvSpPr>
        <p:spPr>
          <a:xfrm>
            <a:off x="6175400" y="3476002"/>
            <a:ext cx="916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MANGOSTA</a:t>
            </a:r>
          </a:p>
        </p:txBody>
      </p:sp>
      <p:sp>
        <p:nvSpPr>
          <p:cNvPr id="43" name="CuadroTexto 42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024D6673-1F01-B740-B84A-282C31359294}"/>
              </a:ext>
            </a:extLst>
          </p:cNvPr>
          <p:cNvSpPr txBox="1"/>
          <p:nvPr/>
        </p:nvSpPr>
        <p:spPr>
          <a:xfrm>
            <a:off x="6160755" y="5779991"/>
            <a:ext cx="916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CABEZA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90C1A72D-ED3D-4D44-A2D4-A55AAB949AB4}"/>
              </a:ext>
            </a:extLst>
          </p:cNvPr>
          <p:cNvSpPr txBox="1"/>
          <p:nvPr/>
        </p:nvSpPr>
        <p:spPr>
          <a:xfrm>
            <a:off x="6954170" y="1927117"/>
            <a:ext cx="916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BARRIO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98668E95-857F-714A-94D0-683628A28918}"/>
              </a:ext>
            </a:extLst>
          </p:cNvPr>
          <p:cNvSpPr txBox="1"/>
          <p:nvPr/>
        </p:nvSpPr>
        <p:spPr>
          <a:xfrm>
            <a:off x="6945445" y="2680171"/>
            <a:ext cx="916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MARIMBA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35DFD60B-52E9-1346-ACA0-2A67D67BF98C}"/>
              </a:ext>
            </a:extLst>
          </p:cNvPr>
          <p:cNvSpPr txBox="1"/>
          <p:nvPr/>
        </p:nvSpPr>
        <p:spPr>
          <a:xfrm>
            <a:off x="6925636" y="3468420"/>
            <a:ext cx="916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PASEAR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C1F4EAD9-2652-9B4F-B634-A4B86E6CCFCE}"/>
              </a:ext>
            </a:extLst>
          </p:cNvPr>
          <p:cNvSpPr txBox="1"/>
          <p:nvPr/>
        </p:nvSpPr>
        <p:spPr>
          <a:xfrm>
            <a:off x="7715810" y="1916321"/>
            <a:ext cx="916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CICLÓN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6DEA5C0E-B908-2D41-A4D7-CA90022815B3}"/>
              </a:ext>
            </a:extLst>
          </p:cNvPr>
          <p:cNvSpPr txBox="1"/>
          <p:nvPr/>
        </p:nvSpPr>
        <p:spPr>
          <a:xfrm>
            <a:off x="7709046" y="2675535"/>
            <a:ext cx="916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DIBUJAR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C4978D8A-E646-4244-AE2A-2F3BCD925B49}"/>
              </a:ext>
            </a:extLst>
          </p:cNvPr>
          <p:cNvSpPr txBox="1"/>
          <p:nvPr/>
        </p:nvSpPr>
        <p:spPr>
          <a:xfrm>
            <a:off x="7709045" y="3474109"/>
            <a:ext cx="916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TAMBOR</a:t>
            </a:r>
          </a:p>
        </p:txBody>
      </p:sp>
      <p:sp>
        <p:nvSpPr>
          <p:cNvPr id="50" name="CuadroTexto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DE3F3D-3759-9B4A-9BD1-EBD92A63938B}"/>
              </a:ext>
            </a:extLst>
          </p:cNvPr>
          <p:cNvSpPr txBox="1"/>
          <p:nvPr/>
        </p:nvSpPr>
        <p:spPr>
          <a:xfrm>
            <a:off x="7709044" y="5010198"/>
            <a:ext cx="916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CUADERNO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6DD99EB8-759F-254B-B629-0FE48537B433}"/>
              </a:ext>
            </a:extLst>
          </p:cNvPr>
          <p:cNvSpPr txBox="1"/>
          <p:nvPr/>
        </p:nvSpPr>
        <p:spPr>
          <a:xfrm>
            <a:off x="313986" y="234305"/>
            <a:ext cx="8006802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Gill Sans Nova Ultra Bold" panose="020B0B02020104020203" pitchFamily="34" charset="0"/>
                <a:ea typeface="HELLOWORDSMITH" panose="02000603000000000000" pitchFamily="2" charset="0"/>
              </a:rPr>
              <a:t>DESAFÍO: TIENES QUE LLEGAR  A LA CASILLA AMARILLA PASANDO EL RATÓN POR LOS </a:t>
            </a:r>
            <a:r>
              <a:rPr lang="es-ES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Nova Ultra Bold" panose="020B0B02020104020203" pitchFamily="34" charset="0"/>
                <a:ea typeface="HELLOWORDSMITH" panose="02000603000000000000" pitchFamily="2" charset="0"/>
              </a:rPr>
              <a:t>ADJETIVOS </a:t>
            </a:r>
            <a:r>
              <a:rPr lang="es-E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Gill Sans Nova Ultra Bold" panose="020B0B02020104020203" pitchFamily="34" charset="0"/>
                <a:ea typeface="HELLOWORDSMITH" panose="02000603000000000000" pitchFamily="2" charset="0"/>
              </a:rPr>
              <a:t>DEL CUENTO “LOLA”  </a:t>
            </a:r>
          </a:p>
        </p:txBody>
      </p:sp>
      <p:sp>
        <p:nvSpPr>
          <p:cNvPr id="52" name="cariñoso">
            <a:extLst>
              <a:ext uri="{FF2B5EF4-FFF2-40B4-BE49-F238E27FC236}">
                <a16:creationId xmlns:a16="http://schemas.microsoft.com/office/drawing/2014/main" id="{5054DA22-512B-F34C-B388-5B81458F9875}"/>
              </a:ext>
            </a:extLst>
          </p:cNvPr>
          <p:cNvSpPr/>
          <p:nvPr/>
        </p:nvSpPr>
        <p:spPr>
          <a:xfrm>
            <a:off x="8576062" y="5585362"/>
            <a:ext cx="728761" cy="7387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8621411-C27D-7E41-8641-AFB222EB96F0}"/>
              </a:ext>
            </a:extLst>
          </p:cNvPr>
          <p:cNvSpPr txBox="1"/>
          <p:nvPr/>
        </p:nvSpPr>
        <p:spPr>
          <a:xfrm>
            <a:off x="8453666" y="5774546"/>
            <a:ext cx="973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CARIÑOSO</a:t>
            </a:r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E2782575-CAC5-CA47-BF45-A113A57B2C2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5802" y="1823917"/>
            <a:ext cx="708028" cy="708028"/>
          </a:xfrm>
          <a:prstGeom prst="rect">
            <a:avLst/>
          </a:prstGeom>
        </p:spPr>
      </p:pic>
      <p:sp>
        <p:nvSpPr>
          <p:cNvPr id="56" name="CuadroTexto 55">
            <a:extLst>
              <a:ext uri="{FF2B5EF4-FFF2-40B4-BE49-F238E27FC236}">
                <a16:creationId xmlns:a16="http://schemas.microsoft.com/office/drawing/2014/main" id="{A244F351-4FA2-5546-95A7-16DA70443F71}"/>
              </a:ext>
            </a:extLst>
          </p:cNvPr>
          <p:cNvSpPr txBox="1"/>
          <p:nvPr/>
        </p:nvSpPr>
        <p:spPr>
          <a:xfrm rot="1496574">
            <a:off x="9195503" y="4468610"/>
            <a:ext cx="2313793" cy="584775"/>
          </a:xfrm>
          <a:custGeom>
            <a:avLst/>
            <a:gdLst>
              <a:gd name="connsiteX0" fmla="*/ 0 w 2313793"/>
              <a:gd name="connsiteY0" fmla="*/ 0 h 584775"/>
              <a:gd name="connsiteX1" fmla="*/ 555310 w 2313793"/>
              <a:gd name="connsiteY1" fmla="*/ 0 h 584775"/>
              <a:gd name="connsiteX2" fmla="*/ 1087483 w 2313793"/>
              <a:gd name="connsiteY2" fmla="*/ 0 h 584775"/>
              <a:gd name="connsiteX3" fmla="*/ 1712207 w 2313793"/>
              <a:gd name="connsiteY3" fmla="*/ 0 h 584775"/>
              <a:gd name="connsiteX4" fmla="*/ 2313793 w 2313793"/>
              <a:gd name="connsiteY4" fmla="*/ 0 h 584775"/>
              <a:gd name="connsiteX5" fmla="*/ 2313793 w 2313793"/>
              <a:gd name="connsiteY5" fmla="*/ 584775 h 584775"/>
              <a:gd name="connsiteX6" fmla="*/ 1781621 w 2313793"/>
              <a:gd name="connsiteY6" fmla="*/ 584775 h 584775"/>
              <a:gd name="connsiteX7" fmla="*/ 1180034 w 2313793"/>
              <a:gd name="connsiteY7" fmla="*/ 584775 h 584775"/>
              <a:gd name="connsiteX8" fmla="*/ 601586 w 2313793"/>
              <a:gd name="connsiteY8" fmla="*/ 584775 h 584775"/>
              <a:gd name="connsiteX9" fmla="*/ 0 w 2313793"/>
              <a:gd name="connsiteY9" fmla="*/ 584775 h 584775"/>
              <a:gd name="connsiteX10" fmla="*/ 0 w 2313793"/>
              <a:gd name="connsiteY10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3793" h="584775" extrusionOk="0">
                <a:moveTo>
                  <a:pt x="0" y="0"/>
                </a:moveTo>
                <a:cubicBezTo>
                  <a:pt x="261315" y="-31651"/>
                  <a:pt x="338033" y="50689"/>
                  <a:pt x="555310" y="0"/>
                </a:cubicBezTo>
                <a:cubicBezTo>
                  <a:pt x="772587" y="-50689"/>
                  <a:pt x="925555" y="30788"/>
                  <a:pt x="1087483" y="0"/>
                </a:cubicBezTo>
                <a:cubicBezTo>
                  <a:pt x="1249411" y="-30788"/>
                  <a:pt x="1507687" y="19515"/>
                  <a:pt x="1712207" y="0"/>
                </a:cubicBezTo>
                <a:cubicBezTo>
                  <a:pt x="1916727" y="-19515"/>
                  <a:pt x="2044038" y="41418"/>
                  <a:pt x="2313793" y="0"/>
                </a:cubicBezTo>
                <a:cubicBezTo>
                  <a:pt x="2353975" y="224282"/>
                  <a:pt x="2295204" y="328707"/>
                  <a:pt x="2313793" y="584775"/>
                </a:cubicBezTo>
                <a:cubicBezTo>
                  <a:pt x="2094285" y="595409"/>
                  <a:pt x="1939554" y="565613"/>
                  <a:pt x="1781621" y="584775"/>
                </a:cubicBezTo>
                <a:cubicBezTo>
                  <a:pt x="1623688" y="603937"/>
                  <a:pt x="1471094" y="570072"/>
                  <a:pt x="1180034" y="584775"/>
                </a:cubicBezTo>
                <a:cubicBezTo>
                  <a:pt x="888974" y="599478"/>
                  <a:pt x="770085" y="583481"/>
                  <a:pt x="601586" y="584775"/>
                </a:cubicBezTo>
                <a:cubicBezTo>
                  <a:pt x="433087" y="586069"/>
                  <a:pt x="273944" y="577178"/>
                  <a:pt x="0" y="584775"/>
                </a:cubicBezTo>
                <a:cubicBezTo>
                  <a:pt x="-54718" y="297628"/>
                  <a:pt x="40293" y="160722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536226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latin typeface="Cavolini" panose="03000502040302020204" pitchFamily="66" charset="0"/>
                <a:ea typeface="HELLOWORDSMITH" panose="02000603000000000000" pitchFamily="2" charset="0"/>
                <a:cs typeface="Cavolini" panose="03000502040302020204" pitchFamily="66" charset="0"/>
              </a:rPr>
              <a:t>¡¡ENHORABUENA, </a:t>
            </a:r>
          </a:p>
          <a:p>
            <a:pPr algn="ctr"/>
            <a:r>
              <a:rPr lang="es-ES" sz="1600" b="1" dirty="0">
                <a:latin typeface="Cavolini" panose="03000502040302020204" pitchFamily="66" charset="0"/>
                <a:ea typeface="HELLOWORDSMITH" panose="02000603000000000000" pitchFamily="2" charset="0"/>
                <a:cs typeface="Cavolini" panose="03000502040302020204" pitchFamily="66" charset="0"/>
              </a:rPr>
              <a:t>LO HAS LOGRADO!!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3E531C-FF9C-4B54-8EFE-B1C11233E66F}"/>
              </a:ext>
            </a:extLst>
          </p:cNvPr>
          <p:cNvSpPr txBox="1"/>
          <p:nvPr/>
        </p:nvSpPr>
        <p:spPr>
          <a:xfrm>
            <a:off x="485190" y="1951855"/>
            <a:ext cx="974947" cy="369332"/>
          </a:xfrm>
          <a:custGeom>
            <a:avLst/>
            <a:gdLst>
              <a:gd name="connsiteX0" fmla="*/ 0 w 974947"/>
              <a:gd name="connsiteY0" fmla="*/ 0 h 369332"/>
              <a:gd name="connsiteX1" fmla="*/ 467975 w 974947"/>
              <a:gd name="connsiteY1" fmla="*/ 0 h 369332"/>
              <a:gd name="connsiteX2" fmla="*/ 974947 w 974947"/>
              <a:gd name="connsiteY2" fmla="*/ 0 h 369332"/>
              <a:gd name="connsiteX3" fmla="*/ 974947 w 974947"/>
              <a:gd name="connsiteY3" fmla="*/ 369332 h 369332"/>
              <a:gd name="connsiteX4" fmla="*/ 497223 w 974947"/>
              <a:gd name="connsiteY4" fmla="*/ 369332 h 369332"/>
              <a:gd name="connsiteX5" fmla="*/ 0 w 974947"/>
              <a:gd name="connsiteY5" fmla="*/ 369332 h 369332"/>
              <a:gd name="connsiteX6" fmla="*/ 0 w 974947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4947" h="369332" fill="none" extrusionOk="0">
                <a:moveTo>
                  <a:pt x="0" y="0"/>
                </a:moveTo>
                <a:cubicBezTo>
                  <a:pt x="118984" y="-45052"/>
                  <a:pt x="287874" y="50447"/>
                  <a:pt x="467975" y="0"/>
                </a:cubicBezTo>
                <a:cubicBezTo>
                  <a:pt x="648077" y="-50447"/>
                  <a:pt x="746976" y="60156"/>
                  <a:pt x="974947" y="0"/>
                </a:cubicBezTo>
                <a:cubicBezTo>
                  <a:pt x="995240" y="135762"/>
                  <a:pt x="947036" y="277172"/>
                  <a:pt x="974947" y="369332"/>
                </a:cubicBezTo>
                <a:cubicBezTo>
                  <a:pt x="854319" y="393679"/>
                  <a:pt x="620508" y="350139"/>
                  <a:pt x="497223" y="369332"/>
                </a:cubicBezTo>
                <a:cubicBezTo>
                  <a:pt x="373938" y="388525"/>
                  <a:pt x="108319" y="326798"/>
                  <a:pt x="0" y="369332"/>
                </a:cubicBezTo>
                <a:cubicBezTo>
                  <a:pt x="-12347" y="259771"/>
                  <a:pt x="42421" y="146595"/>
                  <a:pt x="0" y="0"/>
                </a:cubicBezTo>
                <a:close/>
              </a:path>
              <a:path w="974947" h="369332" stroke="0" extrusionOk="0">
                <a:moveTo>
                  <a:pt x="0" y="0"/>
                </a:moveTo>
                <a:cubicBezTo>
                  <a:pt x="191136" y="-13801"/>
                  <a:pt x="304368" y="48362"/>
                  <a:pt x="458225" y="0"/>
                </a:cubicBezTo>
                <a:cubicBezTo>
                  <a:pt x="612083" y="-48362"/>
                  <a:pt x="768561" y="31561"/>
                  <a:pt x="974947" y="0"/>
                </a:cubicBezTo>
                <a:cubicBezTo>
                  <a:pt x="997795" y="120993"/>
                  <a:pt x="942168" y="192627"/>
                  <a:pt x="974947" y="369332"/>
                </a:cubicBezTo>
                <a:cubicBezTo>
                  <a:pt x="803893" y="372105"/>
                  <a:pt x="711772" y="314285"/>
                  <a:pt x="487474" y="369332"/>
                </a:cubicBezTo>
                <a:cubicBezTo>
                  <a:pt x="263176" y="424379"/>
                  <a:pt x="151578" y="338853"/>
                  <a:pt x="0" y="369332"/>
                </a:cubicBezTo>
                <a:cubicBezTo>
                  <a:pt x="-9718" y="186310"/>
                  <a:pt x="15238" y="142507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7763100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avolini" panose="03000502040302020204" pitchFamily="66" charset="0"/>
                <a:cs typeface="Cavolini" panose="03000502040302020204" pitchFamily="66" charset="0"/>
              </a:rPr>
              <a:t>INICIO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B81100C-682D-4414-BA72-FC88D3AF1CBA}"/>
              </a:ext>
            </a:extLst>
          </p:cNvPr>
          <p:cNvGrpSpPr/>
          <p:nvPr/>
        </p:nvGrpSpPr>
        <p:grpSpPr>
          <a:xfrm>
            <a:off x="9408707" y="5267447"/>
            <a:ext cx="1144469" cy="1144469"/>
            <a:chOff x="9408706" y="4675666"/>
            <a:chExt cx="1144469" cy="1144469"/>
          </a:xfrm>
        </p:grpSpPr>
        <p:pic>
          <p:nvPicPr>
            <p:cNvPr id="53" name="Graphic 52" descr="Trophy with solid fill">
              <a:extLst>
                <a:ext uri="{FF2B5EF4-FFF2-40B4-BE49-F238E27FC236}">
                  <a16:creationId xmlns:a16="http://schemas.microsoft.com/office/drawing/2014/main" id="{10A11C31-4119-4B05-A124-8948FEA55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08706" y="4675666"/>
              <a:ext cx="1144469" cy="1144469"/>
            </a:xfrm>
            <a:prstGeom prst="rect">
              <a:avLst/>
            </a:prstGeom>
          </p:spPr>
        </p:pic>
        <p:pic>
          <p:nvPicPr>
            <p:cNvPr id="57" name="Graphic 56" descr="Star with solid fill">
              <a:extLst>
                <a:ext uri="{FF2B5EF4-FFF2-40B4-BE49-F238E27FC236}">
                  <a16:creationId xmlns:a16="http://schemas.microsoft.com/office/drawing/2014/main" id="{CC91C181-96BF-485A-8440-7368BEE85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773053" y="4829555"/>
              <a:ext cx="417282" cy="417282"/>
            </a:xfrm>
            <a:prstGeom prst="rect">
              <a:avLst/>
            </a:prstGeom>
          </p:spPr>
        </p:pic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2AA1AAEE-7910-4485-AE1E-2DFBA9AA0802}"/>
              </a:ext>
            </a:extLst>
          </p:cNvPr>
          <p:cNvSpPr txBox="1"/>
          <p:nvPr/>
        </p:nvSpPr>
        <p:spPr>
          <a:xfrm>
            <a:off x="459432" y="6384919"/>
            <a:ext cx="1351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avolini" panose="03000502040302020204" pitchFamily="66" charset="0"/>
                <a:cs typeface="Cavolini" panose="03000502040302020204" pitchFamily="66" charset="0"/>
              </a:rPr>
              <a:t>Claudia Lange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BBB8E749-CC87-4331-9315-0176681A2E61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618" y="343969"/>
            <a:ext cx="2321625" cy="295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3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1" dur="59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56" grpId="1" animBg="1"/>
      <p:bldP spid="56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ost it - inténtalo otra vez">
            <a:extLst>
              <a:ext uri="{FF2B5EF4-FFF2-40B4-BE49-F238E27FC236}">
                <a16:creationId xmlns:a16="http://schemas.microsoft.com/office/drawing/2014/main" id="{1AE432B7-FFA3-4109-99AD-717C29644230}"/>
              </a:ext>
            </a:extLst>
          </p:cNvPr>
          <p:cNvGrpSpPr/>
          <p:nvPr/>
        </p:nvGrpSpPr>
        <p:grpSpPr>
          <a:xfrm>
            <a:off x="5847467" y="653188"/>
            <a:ext cx="4876190" cy="4876190"/>
            <a:chOff x="5949067" y="1101740"/>
            <a:chExt cx="4876190" cy="4876190"/>
          </a:xfrm>
        </p:grpSpPr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E265A381-4E05-49D9-9A32-852BF8849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083080">
              <a:off x="5949067" y="1101740"/>
              <a:ext cx="4876190" cy="4876190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822CB3D-A7DB-1A4A-BE91-1088DBFDA5E0}"/>
                </a:ext>
              </a:extLst>
            </p:cNvPr>
            <p:cNvSpPr txBox="1"/>
            <p:nvPr/>
          </p:nvSpPr>
          <p:spPr>
            <a:xfrm rot="21193348">
              <a:off x="7056039" y="2868207"/>
              <a:ext cx="30505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>
                  <a:latin typeface="Janda Manatee Solid" panose="02000506000000020004" pitchFamily="2" charset="0"/>
                  <a:ea typeface="HELLOWORDSMITH" panose="02000603000000000000" pitchFamily="2" charset="0"/>
                </a:rPr>
                <a:t>INTÉNTALO </a:t>
              </a:r>
            </a:p>
            <a:p>
              <a:pPr algn="ctr"/>
              <a:r>
                <a:rPr lang="es-ES" sz="2800" dirty="0">
                  <a:latin typeface="Janda Manatee Solid" panose="02000506000000020004" pitchFamily="2" charset="0"/>
                  <a:ea typeface="HELLOWORDSMITH" panose="02000603000000000000" pitchFamily="2" charset="0"/>
                </a:rPr>
                <a:t>OTRA VEZ</a:t>
              </a:r>
            </a:p>
          </p:txBody>
        </p:sp>
      </p:grpSp>
      <p:pic>
        <p:nvPicPr>
          <p:cNvPr id="9" name="casita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5ED39C-0307-404D-BD8F-EDE0DCAC731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0230" y="358214"/>
            <a:ext cx="947271" cy="947271"/>
          </a:xfrm>
          <a:prstGeom prst="rect">
            <a:avLst/>
          </a:prstGeom>
        </p:spPr>
      </p:pic>
      <p:pic>
        <p:nvPicPr>
          <p:cNvPr id="8" name="cara de frustración" descr="Icon&#10;&#10;Description automatically generated">
            <a:extLst>
              <a:ext uri="{FF2B5EF4-FFF2-40B4-BE49-F238E27FC236}">
                <a16:creationId xmlns:a16="http://schemas.microsoft.com/office/drawing/2014/main" id="{33247757-13EC-4607-AAFD-6A6F5CAC5E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4275" y="1285499"/>
            <a:ext cx="3393361" cy="3393361"/>
          </a:xfrm>
          <a:prstGeom prst="rect">
            <a:avLst/>
          </a:prstGeom>
        </p:spPr>
      </p:pic>
      <p:pic>
        <p:nvPicPr>
          <p:cNvPr id="11" name="ruido caída -284">
            <a:hlinkClick r:id="" action="ppaction://media"/>
            <a:extLst>
              <a:ext uri="{FF2B5EF4-FFF2-40B4-BE49-F238E27FC236}">
                <a16:creationId xmlns:a16="http://schemas.microsoft.com/office/drawing/2014/main" id="{4CB16ED8-5227-43CE-BE42-43FA2D675E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08623" y="4832928"/>
            <a:ext cx="609600" cy="609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5909B9-E182-4E40-BEF0-F139211A697D}"/>
              </a:ext>
            </a:extLst>
          </p:cNvPr>
          <p:cNvSpPr txBox="1"/>
          <p:nvPr/>
        </p:nvSpPr>
        <p:spPr>
          <a:xfrm>
            <a:off x="459432" y="6384919"/>
            <a:ext cx="1351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avolini" panose="03000502040302020204" pitchFamily="66" charset="0"/>
                <a:cs typeface="Cavolini" panose="03000502040302020204" pitchFamily="66" charset="0"/>
              </a:rPr>
              <a:t>Claudia Lange</a:t>
            </a:r>
          </a:p>
        </p:txBody>
      </p:sp>
    </p:spTree>
    <p:extLst>
      <p:ext uri="{BB962C8B-B14F-4D97-AF65-F5344CB8AC3E}">
        <p14:creationId xmlns:p14="http://schemas.microsoft.com/office/powerpoint/2010/main" val="2973798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79</Words>
  <Application>Microsoft Office PowerPoint</Application>
  <PresentationFormat>Widescreen</PresentationFormat>
  <Paragraphs>52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Cavolini</vt:lpstr>
      <vt:lpstr>Gill Sans Nova Ultra Bold</vt:lpstr>
      <vt:lpstr>Janda Manatee Solid</vt:lpstr>
      <vt:lpstr>Tema de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galazolevagl@gmail.com</dc:creator>
  <cp:lastModifiedBy>Claudia Lange</cp:lastModifiedBy>
  <cp:revision>23</cp:revision>
  <dcterms:created xsi:type="dcterms:W3CDTF">2021-02-09T20:01:45Z</dcterms:created>
  <dcterms:modified xsi:type="dcterms:W3CDTF">2021-02-13T01:55:56Z</dcterms:modified>
</cp:coreProperties>
</file>