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DC2"/>
    <a:srgbClr val="22A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2A6B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22A6B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orte" panose="03060902040502070203" pitchFamily="66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rte" panose="03060902040502070203" pitchFamily="66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100 €</c:v>
                </c:pt>
                <c:pt idx="1">
                  <c:v>250 €</c:v>
                </c:pt>
                <c:pt idx="2">
                  <c:v>500 €</c:v>
                </c:pt>
                <c:pt idx="3">
                  <c:v>         1 000€</c:v>
                </c:pt>
                <c:pt idx="4">
                  <c:v>2 000€</c:v>
                </c:pt>
                <c:pt idx="5">
                  <c:v>5 000€</c:v>
                </c:pt>
                <c:pt idx="6">
                  <c:v>10 000€</c:v>
                </c:pt>
                <c:pt idx="7">
                  <c:v>25 000€</c:v>
                </c:pt>
                <c:pt idx="8">
                  <c:v>50 000€</c:v>
                </c:pt>
                <c:pt idx="9">
                  <c:v>120 000€</c:v>
                </c:pt>
                <c:pt idx="10">
                  <c:v>1 000 000€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9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4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8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7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9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5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3379-4DF4-4EEE-9E47-EC2375601B89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4889-7A25-412B-9D52-1706ECC47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0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672076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>
          <a:xfrm>
            <a:off x="1571348" y="4563122"/>
            <a:ext cx="1080000" cy="1080000"/>
          </a:xfrm>
          <a:prstGeom prst="ellipse">
            <a:avLst/>
          </a:prstGeom>
          <a:solidFill>
            <a:srgbClr val="327DC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Drum Roll Sound Effect [ExtendedHigh Quality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00" y="475984"/>
            <a:ext cx="487363" cy="487363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8010136">
            <a:off x="3683479" y="948616"/>
            <a:ext cx="448574" cy="1138687"/>
          </a:xfrm>
          <a:prstGeom prst="triangle">
            <a:avLst/>
          </a:prstGeom>
          <a:solidFill>
            <a:srgbClr val="327DC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1</dc:creator>
  <cp:lastModifiedBy>guest 1</cp:lastModifiedBy>
  <cp:revision>5</cp:revision>
  <dcterms:created xsi:type="dcterms:W3CDTF">2021-02-13T15:55:41Z</dcterms:created>
  <dcterms:modified xsi:type="dcterms:W3CDTF">2021-02-13T16:35:48Z</dcterms:modified>
</cp:coreProperties>
</file>