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95F74-670A-442F-84B7-3FA93458D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03D27E7-7DD0-4EDC-803B-C2E152BDF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572953B-90A6-47CB-AE90-20A3C050D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8FB7326-E21E-44FE-B92C-45B82D9B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29D4EB2-7277-4379-AA6F-7A2A9529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5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EEC71F-4109-4487-B670-45E1F7CE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DAC431B-1DB5-4F70-B4F3-0990D686A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ADBE322-E4C4-4573-9DEB-6FA8BB9B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3543AE-FE74-4E29-BBF0-F5BD6716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CACCCCD-94DF-4B8E-8C4E-E8E21C92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1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D51AE83-7426-442A-88F9-F43D72572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6EC976B-EDE7-4A0F-B7D5-8CA5524DD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3D8C7C1-6CE0-4DDA-B54D-E9B18FAE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C190BD-EEDF-4B90-B015-2151CAA5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66A3B7-E605-4B0B-9328-CAFE3438A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7D59AA-BD27-4643-9AD6-963F8842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D23FF98-DB1A-4195-AFEF-61B836B1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DD34E25-C3AC-4A21-800C-35CEC146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BB8A4E8-EB85-427D-BECC-B747A1D9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069A20B-CBAA-41E2-936B-0BF84F9F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4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895BA8-D5E7-4FE4-BB05-B9535E21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84CC893-A109-43BD-B08B-2A22E6F99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1342CAB-CBC4-414B-BE11-D11911F2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7FBDFD-7191-45B9-AA42-42F27317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89CAA9A-62A6-4C7D-B726-193655E6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91FF5E-4F3E-41E4-A52C-D05060CB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826B979-10A0-4EB0-A126-646F02815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6BC70CB-C896-419C-85B1-1491EB00C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E4B5BCB-81F5-4CA5-90C5-010C5069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C73663E-8B6D-43A6-B092-F9B1CFE2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454E767-1934-4337-BC4E-3727B405E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3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292A13-FCC7-413A-8F25-89ABC863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6FFB8A1-83D4-498C-ABDA-C78DB5771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724F598-4712-4759-8587-9BA4382BF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DC8E306-ADBF-4E69-95E4-6A6F207A9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4368565-B459-491A-9E46-557FC80FE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4CC53BA-0BD4-4C5F-AC08-A430DC4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D91EF9F3-121B-49C7-B099-0CE3EA0A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651FC9B-3511-43B7-ACD8-4E6EC3AC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4058EF-41E9-4651-95FB-A00FA3E1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8A9AE4E-65D8-4328-B098-D333E5A0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BE9966D-432D-46DC-9DD0-086FCC5F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D9EA386-58BD-49F7-9C86-25DE1135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7CB7F67-38D5-4A53-9F58-88C7CC8E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F8068E9-AF82-4158-ABAA-7201BA78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6815F61-C8BA-4C3C-AE79-14A1C9B5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0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3A6755-8558-499A-967E-055FB09B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96825EF-F714-4E80-9B3D-393A52A27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FAB9C53-7D37-4E5C-B7C6-BBF3CD598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4A236C6-63C2-45B2-A2F4-B3B3CE5F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F4FCF90-1920-45A9-8219-04BAE7A3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08BAE28-3D1A-4D23-A45A-084FBD0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218335-A761-45AF-9C86-43EAF4006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21D1B26-9C8F-4107-9233-F130731F4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BDB72FF-57B4-4491-9458-C300D30A1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97D787-881B-4839-ABE7-C362F3D1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54EF3AF-A745-490A-B189-533DB516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DF1740A-194A-409C-81EF-457A5933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0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0E89A35-FD7F-4A49-BF04-DA59F6247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C40FCC9-7267-4064-93B0-8A91D2715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63DD25-E916-4BEE-BC1C-7F0AF8649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5996-33F3-4109-82F0-48721F4FE55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01/02/2021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A201C85-F3E0-49CB-97D1-84F0F0527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ACA996-D867-4908-948B-D909C1D17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459B7-ED67-4D32-B4E3-9721FBE845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fif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84075" y="0"/>
            <a:ext cx="8488393" cy="726301"/>
          </a:xfrm>
          <a:prstGeom prst="rect">
            <a:avLst/>
          </a:prstGeom>
          <a:solidFill>
            <a:srgbClr val="4CF67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5" name="globo terraque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53" y="4765833"/>
            <a:ext cx="1800000" cy="1800000"/>
          </a:xfrm>
          <a:prstGeom prst="rect">
            <a:avLst/>
          </a:prstGeom>
        </p:spPr>
      </p:pic>
      <p:pic>
        <p:nvPicPr>
          <p:cNvPr id="6" name="peluch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153" y="4765833"/>
            <a:ext cx="1800000" cy="1800000"/>
          </a:xfrm>
          <a:prstGeom prst="rect">
            <a:avLst/>
          </a:prstGeom>
        </p:spPr>
      </p:pic>
      <p:pic>
        <p:nvPicPr>
          <p:cNvPr id="7" name="robo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153" y="4765833"/>
            <a:ext cx="1800000" cy="18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03223" y="18415"/>
            <a:ext cx="846448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ES" sz="4000" dirty="0">
                <a:solidFill>
                  <a:prstClr val="black"/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anose="04040A07060A02020202" pitchFamily="82" charset="0"/>
              </a:rPr>
              <a:t>Está encima de la alfombra. </a:t>
            </a:r>
            <a:endParaRPr lang="en-GB" sz="4000" dirty="0">
              <a:solidFill>
                <a:prstClr val="black"/>
              </a:solidFill>
              <a:effectLst>
                <a:glow rad="63500">
                  <a:srgbClr val="A5A5A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nap ITC" panose="04040A07060A02020202" pitchFamily="82" charset="0"/>
            </a:endParaRPr>
          </a:p>
        </p:txBody>
      </p:sp>
      <p:pic>
        <p:nvPicPr>
          <p:cNvPr id="9" name="el dormitori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78" y="726301"/>
            <a:ext cx="5614569" cy="3963226"/>
          </a:xfrm>
          <a:prstGeom prst="rect">
            <a:avLst/>
          </a:prstGeom>
        </p:spPr>
      </p:pic>
      <p:pic>
        <p:nvPicPr>
          <p:cNvPr id="4" name="coch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53" y="476583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8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92702" y="0"/>
            <a:ext cx="8479766" cy="726301"/>
          </a:xfrm>
          <a:prstGeom prst="rect">
            <a:avLst/>
          </a:prstGeom>
          <a:solidFill>
            <a:srgbClr val="C57B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4" name="coch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11" y="4787054"/>
            <a:ext cx="3326235" cy="1479716"/>
          </a:xfrm>
          <a:prstGeom prst="rect">
            <a:avLst/>
          </a:prstGeom>
        </p:spPr>
      </p:pic>
      <p:pic>
        <p:nvPicPr>
          <p:cNvPr id="5" name="globo terraque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925" y="4626912"/>
            <a:ext cx="1405726" cy="1800000"/>
          </a:xfrm>
          <a:prstGeom prst="rect">
            <a:avLst/>
          </a:prstGeom>
        </p:spPr>
      </p:pic>
      <p:pic>
        <p:nvPicPr>
          <p:cNvPr id="6" name="peluch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322" y="4626912"/>
            <a:ext cx="1573529" cy="1800000"/>
          </a:xfrm>
          <a:prstGeom prst="rect">
            <a:avLst/>
          </a:prstGeom>
        </p:spPr>
      </p:pic>
      <p:pic>
        <p:nvPicPr>
          <p:cNvPr id="7" name="robot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31" y="4626912"/>
            <a:ext cx="1800000" cy="18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03223" y="18415"/>
            <a:ext cx="8464480" cy="70788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ES" sz="4000" dirty="0">
                <a:ln>
                  <a:solidFill>
                    <a:srgbClr val="002060"/>
                  </a:solidFill>
                </a:ln>
                <a:solidFill>
                  <a:prstClr val="black"/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anose="04040A07060A02020202" pitchFamily="82" charset="0"/>
              </a:rPr>
              <a:t>Está encima de la alfombra. </a:t>
            </a:r>
            <a:endParaRPr lang="en-GB" sz="4000" dirty="0">
              <a:ln>
                <a:solidFill>
                  <a:srgbClr val="002060"/>
                </a:solidFill>
              </a:ln>
              <a:solidFill>
                <a:prstClr val="black"/>
              </a:solidFill>
              <a:effectLst>
                <a:glow rad="63500">
                  <a:srgbClr val="ED7D31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nap ITC" panose="04040A07060A02020202" pitchFamily="82" charset="0"/>
            </a:endParaRPr>
          </a:p>
        </p:txBody>
      </p:sp>
      <p:pic>
        <p:nvPicPr>
          <p:cNvPr id="10" name="el dormitorio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78" y="726301"/>
            <a:ext cx="5614569" cy="3963226"/>
          </a:xfrm>
          <a:prstGeom prst="rect">
            <a:avLst/>
          </a:prstGeom>
        </p:spPr>
      </p:pic>
      <p:sp>
        <p:nvSpPr>
          <p:cNvPr id="12" name="Lightning Bolt 11"/>
          <p:cNvSpPr/>
          <p:nvPr/>
        </p:nvSpPr>
        <p:spPr>
          <a:xfrm>
            <a:off x="5938366" y="2886704"/>
            <a:ext cx="2566558" cy="3605646"/>
          </a:xfrm>
          <a:prstGeom prst="lightningBolt">
            <a:avLst/>
          </a:prstGeom>
          <a:solidFill>
            <a:srgbClr val="FFFF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1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Snap ITC</vt:lpstr>
      <vt:lpstr>Tema de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1</dc:creator>
  <cp:lastModifiedBy>guest 1</cp:lastModifiedBy>
  <cp:revision>1</cp:revision>
  <dcterms:created xsi:type="dcterms:W3CDTF">2021-02-01T11:39:43Z</dcterms:created>
  <dcterms:modified xsi:type="dcterms:W3CDTF">2021-02-01T11:40:27Z</dcterms:modified>
</cp:coreProperties>
</file>