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3E63"/>
    <a:srgbClr val="E08D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84" autoAdjust="0"/>
    <p:restoredTop sz="94660"/>
  </p:normalViewPr>
  <p:slideViewPr>
    <p:cSldViewPr snapToGrid="0">
      <p:cViewPr>
        <p:scale>
          <a:sx n="80" d="100"/>
          <a:sy n="80" d="100"/>
        </p:scale>
        <p:origin x="42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B34A-C4E0-49C4-8D7D-769E6ED2CE3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353-33CE-4D12-B5C3-208BFB6ED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8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B34A-C4E0-49C4-8D7D-769E6ED2CE3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353-33CE-4D12-B5C3-208BFB6ED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6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B34A-C4E0-49C4-8D7D-769E6ED2CE3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353-33CE-4D12-B5C3-208BFB6ED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3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B34A-C4E0-49C4-8D7D-769E6ED2CE3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353-33CE-4D12-B5C3-208BFB6ED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43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B34A-C4E0-49C4-8D7D-769E6ED2CE3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353-33CE-4D12-B5C3-208BFB6ED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3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B34A-C4E0-49C4-8D7D-769E6ED2CE3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353-33CE-4D12-B5C3-208BFB6ED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86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B34A-C4E0-49C4-8D7D-769E6ED2CE3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353-33CE-4D12-B5C3-208BFB6ED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84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B34A-C4E0-49C4-8D7D-769E6ED2CE3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353-33CE-4D12-B5C3-208BFB6ED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17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B34A-C4E0-49C4-8D7D-769E6ED2CE3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353-33CE-4D12-B5C3-208BFB6ED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4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B34A-C4E0-49C4-8D7D-769E6ED2CE3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353-33CE-4D12-B5C3-208BFB6ED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14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B34A-C4E0-49C4-8D7D-769E6ED2CE3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E353-33CE-4D12-B5C3-208BFB6ED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85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AB34A-C4E0-49C4-8D7D-769E6ED2CE3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5E353-33CE-4D12-B5C3-208BFB6ED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85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04849" y="1704975"/>
            <a:ext cx="10829925" cy="3133725"/>
          </a:xfrm>
          <a:prstGeom prst="roundRect">
            <a:avLst/>
          </a:prstGeom>
          <a:solidFill>
            <a:srgbClr val="E08DBD"/>
          </a:solidFill>
          <a:ln w="57150">
            <a:solidFill>
              <a:srgbClr val="C63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dirty="0" smtClean="0">
                <a:latin typeface="Chocolate Bar Demo" panose="02000500000000000000" pitchFamily="2" charset="0"/>
              </a:rPr>
              <a:t>Alguien no tiene pareja, ¿quién es? </a:t>
            </a:r>
            <a:endParaRPr lang="en-GB" sz="7000" dirty="0">
              <a:latin typeface="Chocolate Bar Demo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ctri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09" y="2918241"/>
            <a:ext cx="1440000" cy="1318696"/>
          </a:xfrm>
          <a:prstGeom prst="rect">
            <a:avLst/>
          </a:prstGeom>
        </p:spPr>
      </p:pic>
      <p:pic>
        <p:nvPicPr>
          <p:cNvPr id="5" name="arquitect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30" y="2717391"/>
            <a:ext cx="1440000" cy="1720396"/>
          </a:xfrm>
          <a:prstGeom prst="rect">
            <a:avLst/>
          </a:prstGeom>
        </p:spPr>
      </p:pic>
      <p:pic>
        <p:nvPicPr>
          <p:cNvPr id="6" name="bomber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84" y="4998506"/>
            <a:ext cx="1440000" cy="1566686"/>
          </a:xfrm>
          <a:prstGeom prst="rect">
            <a:avLst/>
          </a:prstGeom>
        </p:spPr>
      </p:pic>
      <p:pic>
        <p:nvPicPr>
          <p:cNvPr id="7" name="camarer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768" y="4999241"/>
            <a:ext cx="1440000" cy="1565217"/>
          </a:xfrm>
          <a:prstGeom prst="rect">
            <a:avLst/>
          </a:prstGeom>
        </p:spPr>
      </p:pic>
      <p:pic>
        <p:nvPicPr>
          <p:cNvPr id="8" name="cartera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717" y="397036"/>
            <a:ext cx="1440000" cy="1440000"/>
          </a:xfrm>
          <a:prstGeom prst="rect">
            <a:avLst/>
          </a:prstGeom>
        </p:spPr>
      </p:pic>
      <p:pic>
        <p:nvPicPr>
          <p:cNvPr id="9" name="cientifica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13" y="216409"/>
            <a:ext cx="1440000" cy="1801254"/>
          </a:xfrm>
          <a:prstGeom prst="rect">
            <a:avLst/>
          </a:prstGeom>
        </p:spPr>
      </p:pic>
      <p:pic>
        <p:nvPicPr>
          <p:cNvPr id="10" name="cocinera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901" y="354683"/>
            <a:ext cx="1440000" cy="1524706"/>
          </a:xfrm>
          <a:prstGeom prst="rect">
            <a:avLst/>
          </a:prstGeom>
        </p:spPr>
      </p:pic>
      <p:pic>
        <p:nvPicPr>
          <p:cNvPr id="11" name="fotografa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05" y="309231"/>
            <a:ext cx="1440000" cy="1615610"/>
          </a:xfrm>
          <a:prstGeom prst="rect">
            <a:avLst/>
          </a:prstGeom>
        </p:spPr>
      </p:pic>
      <p:pic>
        <p:nvPicPr>
          <p:cNvPr id="12" name="mecanica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09" y="261734"/>
            <a:ext cx="1440000" cy="1710605"/>
          </a:xfrm>
          <a:prstGeom prst="rect">
            <a:avLst/>
          </a:prstGeom>
        </p:spPr>
      </p:pic>
      <p:pic>
        <p:nvPicPr>
          <p:cNvPr id="13" name="medica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195" y="234209"/>
            <a:ext cx="1440000" cy="1765654"/>
          </a:xfrm>
          <a:prstGeom prst="rect">
            <a:avLst/>
          </a:prstGeom>
        </p:spPr>
      </p:pic>
      <p:pic>
        <p:nvPicPr>
          <p:cNvPr id="22" name="actri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1" y="457688"/>
            <a:ext cx="1440000" cy="1318696"/>
          </a:xfrm>
          <a:prstGeom prst="rect">
            <a:avLst/>
          </a:prstGeom>
        </p:spPr>
      </p:pic>
      <p:pic>
        <p:nvPicPr>
          <p:cNvPr id="23" name="arquitect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67" y="2717391"/>
            <a:ext cx="1440000" cy="1720396"/>
          </a:xfrm>
          <a:prstGeom prst="rect">
            <a:avLst/>
          </a:prstGeom>
        </p:spPr>
      </p:pic>
      <p:pic>
        <p:nvPicPr>
          <p:cNvPr id="24" name="bomber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45" y="2794246"/>
            <a:ext cx="1440000" cy="1566686"/>
          </a:xfrm>
          <a:prstGeom prst="rect">
            <a:avLst/>
          </a:prstGeom>
        </p:spPr>
      </p:pic>
      <p:pic>
        <p:nvPicPr>
          <p:cNvPr id="25" name="cartera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" y="2857589"/>
            <a:ext cx="1440000" cy="1440000"/>
          </a:xfrm>
          <a:prstGeom prst="rect">
            <a:avLst/>
          </a:prstGeom>
        </p:spPr>
      </p:pic>
      <p:pic>
        <p:nvPicPr>
          <p:cNvPr id="26" name="cientifica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51" y="2676962"/>
            <a:ext cx="1440000" cy="1801254"/>
          </a:xfrm>
          <a:prstGeom prst="rect">
            <a:avLst/>
          </a:prstGeom>
        </p:spPr>
      </p:pic>
      <p:pic>
        <p:nvPicPr>
          <p:cNvPr id="27" name="cocinera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05" y="5019496"/>
            <a:ext cx="1440000" cy="1524706"/>
          </a:xfrm>
          <a:prstGeom prst="rect">
            <a:avLst/>
          </a:prstGeom>
        </p:spPr>
      </p:pic>
      <p:pic>
        <p:nvPicPr>
          <p:cNvPr id="28" name="fotografa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3" y="4974044"/>
            <a:ext cx="1440000" cy="1615610"/>
          </a:xfrm>
          <a:prstGeom prst="rect">
            <a:avLst/>
          </a:prstGeom>
        </p:spPr>
      </p:pic>
      <p:pic>
        <p:nvPicPr>
          <p:cNvPr id="29" name="mecanica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126" y="4926547"/>
            <a:ext cx="1440000" cy="1710605"/>
          </a:xfrm>
          <a:prstGeom prst="rect">
            <a:avLst/>
          </a:prstGeom>
        </p:spPr>
      </p:pic>
      <p:pic>
        <p:nvPicPr>
          <p:cNvPr id="30" name="medica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47" y="4899022"/>
            <a:ext cx="1440000" cy="1765654"/>
          </a:xfrm>
          <a:prstGeom prst="rect">
            <a:avLst/>
          </a:prstGeom>
        </p:spPr>
      </p:pic>
      <p:pic>
        <p:nvPicPr>
          <p:cNvPr id="31" name="periodista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88" y="2724893"/>
            <a:ext cx="1440000" cy="1705392"/>
          </a:xfrm>
          <a:prstGeom prst="rect">
            <a:avLst/>
          </a:prstGeom>
        </p:spPr>
      </p:pic>
      <p:pic>
        <p:nvPicPr>
          <p:cNvPr id="32" name="periodista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88" y="4929153"/>
            <a:ext cx="1440000" cy="1705392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193949" y="19050"/>
            <a:ext cx="1584000" cy="2268000"/>
          </a:xfrm>
          <a:prstGeom prst="roundRect">
            <a:avLst/>
          </a:prstGeom>
          <a:solidFill>
            <a:srgbClr val="E08DBD"/>
          </a:solidFill>
          <a:ln w="28575">
            <a:solidFill>
              <a:srgbClr val="C63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dirty="0" smtClean="0">
                <a:latin typeface="Chocolate Bar Demo" panose="02000500000000000000" pitchFamily="2" charset="0"/>
              </a:rPr>
              <a:t>1</a:t>
            </a:r>
            <a:endParaRPr lang="en-GB" sz="7000" dirty="0">
              <a:latin typeface="Chocolate Bar Demo" panose="020005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898141" y="19050"/>
            <a:ext cx="1584000" cy="2268000"/>
          </a:xfrm>
          <a:prstGeom prst="roundRect">
            <a:avLst/>
          </a:prstGeom>
          <a:solidFill>
            <a:srgbClr val="E08DBD"/>
          </a:solidFill>
          <a:ln w="28575">
            <a:solidFill>
              <a:srgbClr val="C63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dirty="0">
                <a:latin typeface="Chocolate Bar Demo" panose="02000500000000000000" pitchFamily="2" charset="0"/>
              </a:rPr>
              <a:t>2</a:t>
            </a:r>
            <a:endParaRPr lang="en-GB" sz="7000" dirty="0">
              <a:latin typeface="Chocolate Bar Demo" panose="02000500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602333" y="19050"/>
            <a:ext cx="1584000" cy="2268000"/>
          </a:xfrm>
          <a:prstGeom prst="roundRect">
            <a:avLst/>
          </a:prstGeom>
          <a:solidFill>
            <a:srgbClr val="E08DBD"/>
          </a:solidFill>
          <a:ln w="28575">
            <a:solidFill>
              <a:srgbClr val="C63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dirty="0">
                <a:latin typeface="Chocolate Bar Demo" panose="02000500000000000000" pitchFamily="2" charset="0"/>
              </a:rPr>
              <a:t>3</a:t>
            </a:r>
            <a:endParaRPr lang="en-GB" sz="7000" dirty="0">
              <a:latin typeface="Chocolate Bar Demo" panose="020005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306525" y="19050"/>
            <a:ext cx="1584000" cy="2268000"/>
          </a:xfrm>
          <a:prstGeom prst="roundRect">
            <a:avLst/>
          </a:prstGeom>
          <a:solidFill>
            <a:srgbClr val="E08DBD"/>
          </a:solidFill>
          <a:ln w="28575">
            <a:solidFill>
              <a:srgbClr val="C63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dirty="0">
                <a:latin typeface="Chocolate Bar Demo" panose="02000500000000000000" pitchFamily="2" charset="0"/>
              </a:rPr>
              <a:t>4</a:t>
            </a:r>
            <a:endParaRPr lang="en-GB" sz="7000" dirty="0">
              <a:latin typeface="Chocolate Bar Demo" panose="02000500000000000000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010717" y="19050"/>
            <a:ext cx="1584000" cy="2268000"/>
          </a:xfrm>
          <a:prstGeom prst="roundRect">
            <a:avLst/>
          </a:prstGeom>
          <a:solidFill>
            <a:srgbClr val="E08DBD"/>
          </a:solidFill>
          <a:ln w="28575">
            <a:solidFill>
              <a:srgbClr val="C63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dirty="0">
                <a:latin typeface="Chocolate Bar Demo" panose="02000500000000000000" pitchFamily="2" charset="0"/>
              </a:rPr>
              <a:t>5</a:t>
            </a:r>
            <a:endParaRPr lang="en-GB" sz="7000" dirty="0">
              <a:latin typeface="Chocolate Bar Demo" panose="02000500000000000000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714909" y="19050"/>
            <a:ext cx="1584000" cy="2268000"/>
          </a:xfrm>
          <a:prstGeom prst="roundRect">
            <a:avLst/>
          </a:prstGeom>
          <a:solidFill>
            <a:srgbClr val="E08DBD"/>
          </a:solidFill>
          <a:ln w="28575">
            <a:solidFill>
              <a:srgbClr val="C63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dirty="0">
                <a:latin typeface="Chocolate Bar Demo" panose="02000500000000000000" pitchFamily="2" charset="0"/>
              </a:rPr>
              <a:t>6</a:t>
            </a:r>
            <a:endParaRPr lang="en-GB" sz="7000" dirty="0">
              <a:latin typeface="Chocolate Bar Demo" panose="02000500000000000000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419098" y="19050"/>
            <a:ext cx="1584000" cy="2268000"/>
          </a:xfrm>
          <a:prstGeom prst="roundRect">
            <a:avLst/>
          </a:prstGeom>
          <a:solidFill>
            <a:srgbClr val="E08DBD"/>
          </a:solidFill>
          <a:ln w="28575">
            <a:solidFill>
              <a:srgbClr val="C63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dirty="0">
                <a:latin typeface="Chocolate Bar Demo" panose="02000500000000000000" pitchFamily="2" charset="0"/>
              </a:rPr>
              <a:t>7</a:t>
            </a:r>
            <a:endParaRPr lang="en-GB" sz="7000" dirty="0">
              <a:latin typeface="Chocolate Bar Demo" panose="02000500000000000000" pitchFamily="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93949" y="2295367"/>
            <a:ext cx="1584000" cy="2268000"/>
          </a:xfrm>
          <a:prstGeom prst="roundRect">
            <a:avLst/>
          </a:prstGeom>
          <a:solidFill>
            <a:srgbClr val="E08DBD"/>
          </a:solidFill>
          <a:ln w="28575">
            <a:solidFill>
              <a:srgbClr val="C63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dirty="0">
                <a:latin typeface="Chocolate Bar Demo" panose="02000500000000000000" pitchFamily="2" charset="0"/>
              </a:rPr>
              <a:t>8</a:t>
            </a:r>
            <a:endParaRPr lang="en-GB" sz="7000" dirty="0">
              <a:latin typeface="Chocolate Bar Demo" panose="02000500000000000000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898140" y="2295367"/>
            <a:ext cx="1584000" cy="2268000"/>
          </a:xfrm>
          <a:prstGeom prst="roundRect">
            <a:avLst/>
          </a:prstGeom>
          <a:solidFill>
            <a:srgbClr val="E08DBD"/>
          </a:solidFill>
          <a:ln w="28575">
            <a:solidFill>
              <a:srgbClr val="C63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dirty="0" smtClean="0">
                <a:latin typeface="Chocolate Bar Demo" panose="02000500000000000000" pitchFamily="2" charset="0"/>
              </a:rPr>
              <a:t>9</a:t>
            </a:r>
            <a:endParaRPr lang="en-GB" sz="7000" dirty="0">
              <a:latin typeface="Chocolate Bar Demo" panose="02000500000000000000" pitchFamily="2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602331" y="2295367"/>
            <a:ext cx="1584000" cy="2268000"/>
          </a:xfrm>
          <a:prstGeom prst="roundRect">
            <a:avLst/>
          </a:prstGeom>
          <a:solidFill>
            <a:srgbClr val="E08DBD"/>
          </a:solidFill>
          <a:ln w="28575">
            <a:solidFill>
              <a:srgbClr val="C63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dirty="0" smtClean="0">
                <a:latin typeface="Chocolate Bar Demo" panose="02000500000000000000" pitchFamily="2" charset="0"/>
              </a:rPr>
              <a:t>10</a:t>
            </a:r>
            <a:endParaRPr lang="en-GB" sz="7000" dirty="0">
              <a:latin typeface="Chocolate Bar Demo" panose="02000500000000000000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306522" y="2295367"/>
            <a:ext cx="1584000" cy="2268000"/>
          </a:xfrm>
          <a:prstGeom prst="roundRect">
            <a:avLst/>
          </a:prstGeom>
          <a:solidFill>
            <a:srgbClr val="E08DBD"/>
          </a:solidFill>
          <a:ln w="28575">
            <a:solidFill>
              <a:srgbClr val="C63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dirty="0" smtClean="0">
                <a:latin typeface="Chocolate Bar Demo" panose="02000500000000000000" pitchFamily="2" charset="0"/>
              </a:rPr>
              <a:t>11</a:t>
            </a:r>
            <a:endParaRPr lang="en-GB" sz="7000" dirty="0">
              <a:latin typeface="Chocolate Bar Demo" panose="02000500000000000000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010713" y="2295367"/>
            <a:ext cx="1584000" cy="2268000"/>
          </a:xfrm>
          <a:prstGeom prst="roundRect">
            <a:avLst/>
          </a:prstGeom>
          <a:solidFill>
            <a:srgbClr val="E08DBD"/>
          </a:solidFill>
          <a:ln w="28575">
            <a:solidFill>
              <a:srgbClr val="C63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dirty="0" smtClean="0">
                <a:latin typeface="Chocolate Bar Demo" panose="02000500000000000000" pitchFamily="2" charset="0"/>
              </a:rPr>
              <a:t>12</a:t>
            </a:r>
            <a:endParaRPr lang="en-GB" sz="7000" dirty="0">
              <a:latin typeface="Chocolate Bar Demo" panose="02000500000000000000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714904" y="2295367"/>
            <a:ext cx="1584000" cy="2268000"/>
          </a:xfrm>
          <a:prstGeom prst="roundRect">
            <a:avLst/>
          </a:prstGeom>
          <a:solidFill>
            <a:srgbClr val="E08DBD"/>
          </a:solidFill>
          <a:ln w="28575">
            <a:solidFill>
              <a:srgbClr val="C63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dirty="0" smtClean="0">
                <a:latin typeface="Chocolate Bar Demo" panose="02000500000000000000" pitchFamily="2" charset="0"/>
              </a:rPr>
              <a:t>13</a:t>
            </a:r>
            <a:endParaRPr lang="en-GB" sz="7000" dirty="0">
              <a:latin typeface="Chocolate Bar Demo" panose="02000500000000000000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0419098" y="2295367"/>
            <a:ext cx="1584000" cy="2268000"/>
          </a:xfrm>
          <a:prstGeom prst="roundRect">
            <a:avLst/>
          </a:prstGeom>
          <a:solidFill>
            <a:srgbClr val="E08DBD"/>
          </a:solidFill>
          <a:ln w="28575">
            <a:solidFill>
              <a:srgbClr val="C63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dirty="0" smtClean="0">
                <a:latin typeface="Chocolate Bar Demo" panose="02000500000000000000" pitchFamily="2" charset="0"/>
              </a:rPr>
              <a:t>14</a:t>
            </a:r>
            <a:endParaRPr lang="en-GB" sz="7000" dirty="0">
              <a:latin typeface="Chocolate Bar Demo" panose="02000500000000000000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97139" y="4577601"/>
            <a:ext cx="1584000" cy="2268000"/>
          </a:xfrm>
          <a:prstGeom prst="roundRect">
            <a:avLst/>
          </a:prstGeom>
          <a:solidFill>
            <a:srgbClr val="E08DBD"/>
          </a:solidFill>
          <a:ln w="28575">
            <a:solidFill>
              <a:srgbClr val="C63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dirty="0" smtClean="0">
                <a:latin typeface="Chocolate Bar Demo" panose="02000500000000000000" pitchFamily="2" charset="0"/>
              </a:rPr>
              <a:t>15</a:t>
            </a:r>
            <a:endParaRPr lang="en-GB" sz="7000" dirty="0">
              <a:latin typeface="Chocolate Bar Demo" panose="02000500000000000000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901331" y="4577601"/>
            <a:ext cx="1584000" cy="2268000"/>
          </a:xfrm>
          <a:prstGeom prst="roundRect">
            <a:avLst/>
          </a:prstGeom>
          <a:solidFill>
            <a:srgbClr val="E08DBD"/>
          </a:solidFill>
          <a:ln w="28575">
            <a:solidFill>
              <a:srgbClr val="C63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dirty="0" smtClean="0">
                <a:latin typeface="Chocolate Bar Demo" panose="02000500000000000000" pitchFamily="2" charset="0"/>
              </a:rPr>
              <a:t>16</a:t>
            </a:r>
            <a:endParaRPr lang="en-GB" sz="7000" dirty="0">
              <a:latin typeface="Chocolate Bar Demo" panose="02000500000000000000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605523" y="4577601"/>
            <a:ext cx="1584000" cy="2268000"/>
          </a:xfrm>
          <a:prstGeom prst="roundRect">
            <a:avLst/>
          </a:prstGeom>
          <a:solidFill>
            <a:srgbClr val="E08DBD"/>
          </a:solidFill>
          <a:ln w="28575">
            <a:solidFill>
              <a:srgbClr val="C63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dirty="0" smtClean="0">
                <a:latin typeface="Chocolate Bar Demo" panose="02000500000000000000" pitchFamily="2" charset="0"/>
              </a:rPr>
              <a:t>17</a:t>
            </a:r>
            <a:endParaRPr lang="en-GB" sz="7000" dirty="0">
              <a:latin typeface="Chocolate Bar Demo" panose="02000500000000000000" pitchFamily="2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309715" y="4577601"/>
            <a:ext cx="1584000" cy="2268000"/>
          </a:xfrm>
          <a:prstGeom prst="roundRect">
            <a:avLst/>
          </a:prstGeom>
          <a:solidFill>
            <a:srgbClr val="E08DBD"/>
          </a:solidFill>
          <a:ln w="28575">
            <a:solidFill>
              <a:srgbClr val="C63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dirty="0" smtClean="0">
                <a:latin typeface="Chocolate Bar Demo" panose="02000500000000000000" pitchFamily="2" charset="0"/>
              </a:rPr>
              <a:t>18</a:t>
            </a:r>
            <a:endParaRPr lang="en-GB" sz="7000" dirty="0">
              <a:latin typeface="Chocolate Bar Demo" panose="02000500000000000000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013907" y="4577601"/>
            <a:ext cx="1584000" cy="2268000"/>
          </a:xfrm>
          <a:prstGeom prst="roundRect">
            <a:avLst/>
          </a:prstGeom>
          <a:solidFill>
            <a:srgbClr val="E08DBD"/>
          </a:solidFill>
          <a:ln w="28575">
            <a:solidFill>
              <a:srgbClr val="C63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dirty="0" smtClean="0">
                <a:latin typeface="Chocolate Bar Demo" panose="02000500000000000000" pitchFamily="2" charset="0"/>
              </a:rPr>
              <a:t>19</a:t>
            </a:r>
            <a:endParaRPr lang="en-GB" sz="7000" dirty="0">
              <a:latin typeface="Chocolate Bar Demo" panose="02000500000000000000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718099" y="4577601"/>
            <a:ext cx="1584000" cy="2268000"/>
          </a:xfrm>
          <a:prstGeom prst="roundRect">
            <a:avLst/>
          </a:prstGeom>
          <a:solidFill>
            <a:srgbClr val="E08DBD"/>
          </a:solidFill>
          <a:ln w="28575">
            <a:solidFill>
              <a:srgbClr val="C63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dirty="0" smtClean="0">
                <a:latin typeface="Chocolate Bar Demo" panose="02000500000000000000" pitchFamily="2" charset="0"/>
              </a:rPr>
              <a:t>20</a:t>
            </a:r>
            <a:endParaRPr lang="en-GB" sz="7000" dirty="0">
              <a:latin typeface="Chocolate Bar Demo" panose="02000500000000000000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10422288" y="4577601"/>
            <a:ext cx="1584000" cy="2268000"/>
          </a:xfrm>
          <a:prstGeom prst="roundRect">
            <a:avLst/>
          </a:prstGeom>
          <a:solidFill>
            <a:srgbClr val="E08DBD"/>
          </a:solidFill>
          <a:ln w="28575">
            <a:solidFill>
              <a:srgbClr val="C63E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000" dirty="0" smtClean="0">
                <a:latin typeface="Chocolate Bar Demo" panose="02000500000000000000" pitchFamily="2" charset="0"/>
              </a:rPr>
              <a:t>21</a:t>
            </a:r>
            <a:endParaRPr lang="en-GB" sz="7000" dirty="0">
              <a:latin typeface="Chocolate Bar Demo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3" grpId="1" animBg="1"/>
      <p:bldP spid="33" grpId="2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30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Chocolate Bar Demo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1</dc:creator>
  <cp:lastModifiedBy>guest 1</cp:lastModifiedBy>
  <cp:revision>10</cp:revision>
  <dcterms:created xsi:type="dcterms:W3CDTF">2021-02-03T09:36:47Z</dcterms:created>
  <dcterms:modified xsi:type="dcterms:W3CDTF">2021-02-03T10:43:11Z</dcterms:modified>
</cp:coreProperties>
</file>