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8680E-84FC-4B72-808C-F33C65960190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E4EE1-A0F8-42DB-98ED-DF24D26418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4324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8680E-84FC-4B72-808C-F33C65960190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E4EE1-A0F8-42DB-98ED-DF24D26418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4196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8680E-84FC-4B72-808C-F33C65960190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E4EE1-A0F8-42DB-98ED-DF24D26418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679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8680E-84FC-4B72-808C-F33C65960190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E4EE1-A0F8-42DB-98ED-DF24D26418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814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8680E-84FC-4B72-808C-F33C65960190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E4EE1-A0F8-42DB-98ED-DF24D26418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804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8680E-84FC-4B72-808C-F33C65960190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E4EE1-A0F8-42DB-98ED-DF24D26418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3485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8680E-84FC-4B72-808C-F33C65960190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E4EE1-A0F8-42DB-98ED-DF24D26418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96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8680E-84FC-4B72-808C-F33C65960190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E4EE1-A0F8-42DB-98ED-DF24D26418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813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8680E-84FC-4B72-808C-F33C65960190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E4EE1-A0F8-42DB-98ED-DF24D26418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574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8680E-84FC-4B72-808C-F33C65960190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E4EE1-A0F8-42DB-98ED-DF24D26418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660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8680E-84FC-4B72-808C-F33C65960190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E4EE1-A0F8-42DB-98ED-DF24D26418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491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8680E-84FC-4B72-808C-F33C65960190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E4EE1-A0F8-42DB-98ED-DF24D26418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54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18" Type="http://schemas.openxmlformats.org/officeDocument/2006/relationships/image" Target="../media/image1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16.jpeg"/><Relationship Id="rId2" Type="http://schemas.openxmlformats.org/officeDocument/2006/relationships/image" Target="../media/image1.jpeg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5" Type="http://schemas.openxmlformats.org/officeDocument/2006/relationships/image" Target="../media/image14.png"/><Relationship Id="rId10" Type="http://schemas.openxmlformats.org/officeDocument/2006/relationships/image" Target="../media/image9.jpe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Picture 4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1608" y="6215631"/>
            <a:ext cx="659144" cy="500616"/>
          </a:xfrm>
          <a:prstGeom prst="rect">
            <a:avLst/>
          </a:prstGeom>
        </p:spPr>
      </p:pic>
      <p:grpSp>
        <p:nvGrpSpPr>
          <p:cNvPr id="4" name="Grupo 112">
            <a:extLst>
              <a:ext uri="{FF2B5EF4-FFF2-40B4-BE49-F238E27FC236}">
                <a16:creationId xmlns:a16="http://schemas.microsoft.com/office/drawing/2014/main" xmlns="" id="{108558AE-51A2-474C-9EFE-80466B0E6EEA}"/>
              </a:ext>
            </a:extLst>
          </p:cNvPr>
          <p:cNvGrpSpPr/>
          <p:nvPr/>
        </p:nvGrpSpPr>
        <p:grpSpPr>
          <a:xfrm>
            <a:off x="2375522" y="39328"/>
            <a:ext cx="6556903" cy="6723422"/>
            <a:chOff x="2375522" y="39328"/>
            <a:chExt cx="6556903" cy="6723422"/>
          </a:xfrm>
        </p:grpSpPr>
        <p:cxnSp>
          <p:nvCxnSpPr>
            <p:cNvPr id="5" name="Conector recto 34">
              <a:extLst>
                <a:ext uri="{FF2B5EF4-FFF2-40B4-BE49-F238E27FC236}">
                  <a16:creationId xmlns:a16="http://schemas.microsoft.com/office/drawing/2014/main" xmlns="" id="{7119AB6D-C404-4913-B7F3-8DAAA2A5C2B2}"/>
                </a:ext>
              </a:extLst>
            </p:cNvPr>
            <p:cNvCxnSpPr/>
            <p:nvPr/>
          </p:nvCxnSpPr>
          <p:spPr>
            <a:xfrm flipH="1">
              <a:off x="4183790" y="585511"/>
              <a:ext cx="766916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ector recto 37">
              <a:extLst>
                <a:ext uri="{FF2B5EF4-FFF2-40B4-BE49-F238E27FC236}">
                  <a16:creationId xmlns:a16="http://schemas.microsoft.com/office/drawing/2014/main" xmlns="" id="{75DA107E-09EA-45C5-96B7-5BF0CE9DD34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178710" y="39328"/>
              <a:ext cx="4916" cy="58043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41">
              <a:extLst>
                <a:ext uri="{FF2B5EF4-FFF2-40B4-BE49-F238E27FC236}">
                  <a16:creationId xmlns:a16="http://schemas.microsoft.com/office/drawing/2014/main" xmlns="" id="{B151D2BB-28BD-40BA-9A32-4C8F783E5941}"/>
                </a:ext>
              </a:extLst>
            </p:cNvPr>
            <p:cNvCxnSpPr>
              <a:cxnSpLocks/>
            </p:cNvCxnSpPr>
            <p:nvPr/>
          </p:nvCxnSpPr>
          <p:spPr>
            <a:xfrm>
              <a:off x="4152982" y="74888"/>
              <a:ext cx="4752258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recto 45">
              <a:extLst>
                <a:ext uri="{FF2B5EF4-FFF2-40B4-BE49-F238E27FC236}">
                  <a16:creationId xmlns:a16="http://schemas.microsoft.com/office/drawing/2014/main" xmlns="" id="{FCB89541-7225-47DE-83C4-4C5EE3079DE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891741" y="39328"/>
              <a:ext cx="0" cy="471278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cto 50">
              <a:extLst>
                <a:ext uri="{FF2B5EF4-FFF2-40B4-BE49-F238E27FC236}">
                  <a16:creationId xmlns:a16="http://schemas.microsoft.com/office/drawing/2014/main" xmlns="" id="{872861FC-9D7C-46E4-B943-3A992C043D5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43596" y="67038"/>
              <a:ext cx="0" cy="4033907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cto 52">
              <a:extLst>
                <a:ext uri="{FF2B5EF4-FFF2-40B4-BE49-F238E27FC236}">
                  <a16:creationId xmlns:a16="http://schemas.microsoft.com/office/drawing/2014/main" xmlns="" id="{8812D4B3-2A7B-43CC-9564-C28F64C7F7A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464723" y="74889"/>
              <a:ext cx="0" cy="929566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cto 54">
              <a:extLst>
                <a:ext uri="{FF2B5EF4-FFF2-40B4-BE49-F238E27FC236}">
                  <a16:creationId xmlns:a16="http://schemas.microsoft.com/office/drawing/2014/main" xmlns="" id="{BF240E29-43FD-4847-848D-765B2E9A315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778923" y="74889"/>
              <a:ext cx="0" cy="1282856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cto 56">
              <a:extLst>
                <a:ext uri="{FF2B5EF4-FFF2-40B4-BE49-F238E27FC236}">
                  <a16:creationId xmlns:a16="http://schemas.microsoft.com/office/drawing/2014/main" xmlns="" id="{45543764-4B1B-4D34-B125-6157073CA34A}"/>
                </a:ext>
              </a:extLst>
            </p:cNvPr>
            <p:cNvCxnSpPr>
              <a:cxnSpLocks/>
            </p:cNvCxnSpPr>
            <p:nvPr/>
          </p:nvCxnSpPr>
          <p:spPr>
            <a:xfrm>
              <a:off x="6744287" y="1336963"/>
              <a:ext cx="882641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cto 58">
              <a:extLst>
                <a:ext uri="{FF2B5EF4-FFF2-40B4-BE49-F238E27FC236}">
                  <a16:creationId xmlns:a16="http://schemas.microsoft.com/office/drawing/2014/main" xmlns="" id="{0622459E-B25C-4C92-9C0B-4B8B69A2BA0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83523" y="39328"/>
              <a:ext cx="0" cy="1228363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cto 60">
              <a:extLst>
                <a:ext uri="{FF2B5EF4-FFF2-40B4-BE49-F238E27FC236}">
                  <a16:creationId xmlns:a16="http://schemas.microsoft.com/office/drawing/2014/main" xmlns="" id="{599BE2BC-6FF0-41E9-B7C6-D6277513164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096000" y="585512"/>
              <a:ext cx="0" cy="1498479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cto 62">
              <a:extLst>
                <a:ext uri="{FF2B5EF4-FFF2-40B4-BE49-F238E27FC236}">
                  <a16:creationId xmlns:a16="http://schemas.microsoft.com/office/drawing/2014/main" xmlns="" id="{C2AFBD56-1701-411F-9D67-9A62881EE72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184073" y="2050473"/>
              <a:ext cx="3218306" cy="5809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cto 65">
              <a:extLst>
                <a:ext uri="{FF2B5EF4-FFF2-40B4-BE49-F238E27FC236}">
                  <a16:creationId xmlns:a16="http://schemas.microsoft.com/office/drawing/2014/main" xmlns="" id="{12AC67CE-7AF1-4BA7-A465-C1EBE4328C3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163960" y="1324032"/>
              <a:ext cx="844458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cto 67">
              <a:extLst>
                <a:ext uri="{FF2B5EF4-FFF2-40B4-BE49-F238E27FC236}">
                  <a16:creationId xmlns:a16="http://schemas.microsoft.com/office/drawing/2014/main" xmlns="" id="{472C74F0-7AA0-43D5-BC44-1BAA95A52DF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197927" y="1292095"/>
              <a:ext cx="0" cy="422894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cto 69">
              <a:extLst>
                <a:ext uri="{FF2B5EF4-FFF2-40B4-BE49-F238E27FC236}">
                  <a16:creationId xmlns:a16="http://schemas.microsoft.com/office/drawing/2014/main" xmlns="" id="{42A67E4E-694E-4F32-AB96-5D025FE47C9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163960" y="5494251"/>
              <a:ext cx="94144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cto 71">
              <a:extLst>
                <a:ext uri="{FF2B5EF4-FFF2-40B4-BE49-F238E27FC236}">
                  <a16:creationId xmlns:a16="http://schemas.microsoft.com/office/drawing/2014/main" xmlns="" id="{952E0541-5FE9-45D1-B022-C220ED26FFB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410691" y="3333134"/>
              <a:ext cx="5299364" cy="1293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cto 74">
              <a:extLst>
                <a:ext uri="{FF2B5EF4-FFF2-40B4-BE49-F238E27FC236}">
                  <a16:creationId xmlns:a16="http://schemas.microsoft.com/office/drawing/2014/main" xmlns="" id="{8B747490-C229-4186-BC31-BE24E0285481}"/>
                </a:ext>
              </a:extLst>
            </p:cNvPr>
            <p:cNvCxnSpPr>
              <a:cxnSpLocks/>
            </p:cNvCxnSpPr>
            <p:nvPr/>
          </p:nvCxnSpPr>
          <p:spPr>
            <a:xfrm>
              <a:off x="5779371" y="2673927"/>
              <a:ext cx="2372004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cto 76">
              <a:extLst>
                <a:ext uri="{FF2B5EF4-FFF2-40B4-BE49-F238E27FC236}">
                  <a16:creationId xmlns:a16="http://schemas.microsoft.com/office/drawing/2014/main" xmlns="" id="{059CAA7F-336C-4AD5-8931-D69EB9E2831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50706" y="2056283"/>
              <a:ext cx="0" cy="88088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ector recto 78">
              <a:extLst>
                <a:ext uri="{FF2B5EF4-FFF2-40B4-BE49-F238E27FC236}">
                  <a16:creationId xmlns:a16="http://schemas.microsoft.com/office/drawing/2014/main" xmlns="" id="{7EB10FF8-BFF4-4D08-A4C2-F94E613D5E3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410691" y="3294078"/>
              <a:ext cx="0" cy="34686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ector recto 80">
              <a:extLst>
                <a:ext uri="{FF2B5EF4-FFF2-40B4-BE49-F238E27FC236}">
                  <a16:creationId xmlns:a16="http://schemas.microsoft.com/office/drawing/2014/main" xmlns="" id="{3BECBC3C-3ACF-40EC-857C-00BC34BBEF0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375522" y="6743956"/>
              <a:ext cx="5299364" cy="1293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ector recto 81">
              <a:extLst>
                <a:ext uri="{FF2B5EF4-FFF2-40B4-BE49-F238E27FC236}">
                  <a16:creationId xmlns:a16="http://schemas.microsoft.com/office/drawing/2014/main" xmlns="" id="{325608A9-59A7-475D-8F83-CBD0A1DD29D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50706" y="4740852"/>
              <a:ext cx="3981719" cy="11257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ector recto 83">
              <a:extLst>
                <a:ext uri="{FF2B5EF4-FFF2-40B4-BE49-F238E27FC236}">
                  <a16:creationId xmlns:a16="http://schemas.microsoft.com/office/drawing/2014/main" xmlns="" id="{B778CD50-07A4-41C3-A421-A8CEF4F3F8CE}"/>
                </a:ext>
              </a:extLst>
            </p:cNvPr>
            <p:cNvCxnSpPr>
              <a:cxnSpLocks/>
            </p:cNvCxnSpPr>
            <p:nvPr/>
          </p:nvCxnSpPr>
          <p:spPr>
            <a:xfrm>
              <a:off x="3228975" y="6188652"/>
              <a:ext cx="242685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ector recto 85">
              <a:extLst>
                <a:ext uri="{FF2B5EF4-FFF2-40B4-BE49-F238E27FC236}">
                  <a16:creationId xmlns:a16="http://schemas.microsoft.com/office/drawing/2014/main" xmlns="" id="{B6ED289A-0D14-4BD4-9C8B-E6C19816170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264477" y="3924300"/>
              <a:ext cx="0" cy="229206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ector recto 87">
              <a:extLst>
                <a:ext uri="{FF2B5EF4-FFF2-40B4-BE49-F238E27FC236}">
                  <a16:creationId xmlns:a16="http://schemas.microsoft.com/office/drawing/2014/main" xmlns="" id="{1238FA29-25E7-4F0C-AB3F-2AB3724BA5C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626677" y="4733925"/>
              <a:ext cx="0" cy="1482437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ector recto 89">
              <a:extLst>
                <a:ext uri="{FF2B5EF4-FFF2-40B4-BE49-F238E27FC236}">
                  <a16:creationId xmlns:a16="http://schemas.microsoft.com/office/drawing/2014/main" xmlns="" id="{C87EF1D0-79A6-4A6D-8A82-1F5BCC8A0F7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655502" y="4743451"/>
              <a:ext cx="0" cy="136207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ector recto 91">
              <a:extLst>
                <a:ext uri="{FF2B5EF4-FFF2-40B4-BE49-F238E27FC236}">
                  <a16:creationId xmlns:a16="http://schemas.microsoft.com/office/drawing/2014/main" xmlns="" id="{21A69FED-6460-400D-A604-361261CDF999}"/>
                </a:ext>
              </a:extLst>
            </p:cNvPr>
            <p:cNvCxnSpPr>
              <a:cxnSpLocks/>
            </p:cNvCxnSpPr>
            <p:nvPr/>
          </p:nvCxnSpPr>
          <p:spPr>
            <a:xfrm>
              <a:off x="6929841" y="6093402"/>
              <a:ext cx="76849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ector recto 94">
              <a:extLst>
                <a:ext uri="{FF2B5EF4-FFF2-40B4-BE49-F238E27FC236}">
                  <a16:creationId xmlns:a16="http://schemas.microsoft.com/office/drawing/2014/main" xmlns="" id="{F9188BE7-DA68-4CC9-87BC-83C2CD497F5C}"/>
                </a:ext>
              </a:extLst>
            </p:cNvPr>
            <p:cNvCxnSpPr>
              <a:cxnSpLocks/>
            </p:cNvCxnSpPr>
            <p:nvPr/>
          </p:nvCxnSpPr>
          <p:spPr>
            <a:xfrm>
              <a:off x="6302656" y="5494251"/>
              <a:ext cx="662717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ector recto 96">
              <a:extLst>
                <a:ext uri="{FF2B5EF4-FFF2-40B4-BE49-F238E27FC236}">
                  <a16:creationId xmlns:a16="http://schemas.microsoft.com/office/drawing/2014/main" xmlns="" id="{999EA699-5372-4957-887C-5A6D7227880F}"/>
                </a:ext>
              </a:extLst>
            </p:cNvPr>
            <p:cNvCxnSpPr>
              <a:cxnSpLocks/>
            </p:cNvCxnSpPr>
            <p:nvPr/>
          </p:nvCxnSpPr>
          <p:spPr>
            <a:xfrm>
              <a:off x="6929841" y="5032539"/>
              <a:ext cx="0" cy="488497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ector recto 98">
              <a:extLst>
                <a:ext uri="{FF2B5EF4-FFF2-40B4-BE49-F238E27FC236}">
                  <a16:creationId xmlns:a16="http://schemas.microsoft.com/office/drawing/2014/main" xmlns="" id="{CADBCAEA-850D-4AD8-B23C-A932B7DEB0B1}"/>
                </a:ext>
              </a:extLst>
            </p:cNvPr>
            <p:cNvCxnSpPr>
              <a:cxnSpLocks/>
            </p:cNvCxnSpPr>
            <p:nvPr/>
          </p:nvCxnSpPr>
          <p:spPr>
            <a:xfrm>
              <a:off x="6331965" y="5460431"/>
              <a:ext cx="0" cy="1283525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ector recto 100">
              <a:extLst>
                <a:ext uri="{FF2B5EF4-FFF2-40B4-BE49-F238E27FC236}">
                  <a16:creationId xmlns:a16="http://schemas.microsoft.com/office/drawing/2014/main" xmlns="" id="{22429813-76A5-44F9-BBD4-96D25A20190B}"/>
                </a:ext>
              </a:extLst>
            </p:cNvPr>
            <p:cNvCxnSpPr>
              <a:cxnSpLocks/>
            </p:cNvCxnSpPr>
            <p:nvPr/>
          </p:nvCxnSpPr>
          <p:spPr>
            <a:xfrm>
              <a:off x="7387041" y="3725416"/>
              <a:ext cx="0" cy="100331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ector recto 103">
              <a:extLst>
                <a:ext uri="{FF2B5EF4-FFF2-40B4-BE49-F238E27FC236}">
                  <a16:creationId xmlns:a16="http://schemas.microsoft.com/office/drawing/2014/main" xmlns="" id="{84E6CE44-3D43-4EDC-84DA-4BF1A601781F}"/>
                </a:ext>
              </a:extLst>
            </p:cNvPr>
            <p:cNvCxnSpPr>
              <a:cxnSpLocks/>
            </p:cNvCxnSpPr>
            <p:nvPr/>
          </p:nvCxnSpPr>
          <p:spPr>
            <a:xfrm>
              <a:off x="6160477" y="4081828"/>
              <a:ext cx="1228067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ector recto 106">
              <a:extLst>
                <a:ext uri="{FF2B5EF4-FFF2-40B4-BE49-F238E27FC236}">
                  <a16:creationId xmlns:a16="http://schemas.microsoft.com/office/drawing/2014/main" xmlns="" id="{3CB023B9-CCF2-454A-89C6-03D4CD05DA0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06108" y="4081828"/>
              <a:ext cx="749717" cy="5861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ector recto 108">
              <a:extLst>
                <a:ext uri="{FF2B5EF4-FFF2-40B4-BE49-F238E27FC236}">
                  <a16:creationId xmlns:a16="http://schemas.microsoft.com/office/drawing/2014/main" xmlns="" id="{00C32617-5F36-4FAF-9876-9911FABFCE03}"/>
                </a:ext>
              </a:extLst>
            </p:cNvPr>
            <p:cNvCxnSpPr>
              <a:cxnSpLocks/>
            </p:cNvCxnSpPr>
            <p:nvPr/>
          </p:nvCxnSpPr>
          <p:spPr>
            <a:xfrm>
              <a:off x="5620256" y="3333134"/>
              <a:ext cx="0" cy="74869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CuadroTexto 111">
            <a:extLst>
              <a:ext uri="{FF2B5EF4-FFF2-40B4-BE49-F238E27FC236}">
                <a16:creationId xmlns:a16="http://schemas.microsoft.com/office/drawing/2014/main" xmlns="" id="{60F1A425-6D71-42D3-A1E9-DC2C241958E1}"/>
              </a:ext>
            </a:extLst>
          </p:cNvPr>
          <p:cNvSpPr txBox="1"/>
          <p:nvPr/>
        </p:nvSpPr>
        <p:spPr>
          <a:xfrm>
            <a:off x="678402" y="361063"/>
            <a:ext cx="29565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 smtClean="0">
                <a:latin typeface="Brady Bunch Remastered" panose="020B0600020202020204" pitchFamily="34" charset="0"/>
                <a:ea typeface="CCSupersubmarino" panose="02000603000000000000" pitchFamily="2" charset="0"/>
              </a:rPr>
              <a:t>¿Puedes escapar?</a:t>
            </a:r>
            <a:endParaRPr lang="es-ES" sz="4800" dirty="0">
              <a:latin typeface="Brady Bunch Remastered" panose="020B0600020202020204" pitchFamily="34" charset="0"/>
              <a:ea typeface="CCSupersubmarino" panose="02000603000000000000" pitchFamily="2" charset="0"/>
            </a:endParaRPr>
          </a:p>
        </p:txBody>
      </p:sp>
      <p:sp>
        <p:nvSpPr>
          <p:cNvPr id="38" name="CuadroTexto 111">
            <a:extLst>
              <a:ext uri="{FF2B5EF4-FFF2-40B4-BE49-F238E27FC236}">
                <a16:creationId xmlns:a16="http://schemas.microsoft.com/office/drawing/2014/main" xmlns="" id="{60F1A425-6D71-42D3-A1E9-DC2C241958E1}"/>
              </a:ext>
            </a:extLst>
          </p:cNvPr>
          <p:cNvSpPr txBox="1"/>
          <p:nvPr/>
        </p:nvSpPr>
        <p:spPr>
          <a:xfrm>
            <a:off x="8391282" y="5070331"/>
            <a:ext cx="29565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latin typeface="Brady Bunch Remastered" panose="020B0600020202020204" pitchFamily="34" charset="0"/>
                <a:ea typeface="CCSupersubmarino" panose="02000603000000000000" pitchFamily="2" charset="0"/>
              </a:rPr>
              <a:t>¡</a:t>
            </a:r>
            <a:r>
              <a:rPr lang="es-ES" sz="4800" dirty="0" smtClean="0">
                <a:latin typeface="Brady Bunch Remastered" panose="020B0600020202020204" pitchFamily="34" charset="0"/>
                <a:ea typeface="CCSupersubmarino" panose="02000603000000000000" pitchFamily="2" charset="0"/>
              </a:rPr>
              <a:t>estás a salvo!</a:t>
            </a:r>
            <a:endParaRPr lang="es-ES" sz="4800" dirty="0">
              <a:latin typeface="Brady Bunch Remastered" panose="020B0600020202020204" pitchFamily="34" charset="0"/>
              <a:ea typeface="CCSupersubmarino" panose="02000603000000000000" pitchFamily="2" charset="0"/>
            </a:endParaRPr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31" t="9087" r="9739"/>
          <a:stretch/>
        </p:blipFill>
        <p:spPr>
          <a:xfrm>
            <a:off x="7477125" y="1438274"/>
            <a:ext cx="604126" cy="736939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5751" y="1443144"/>
            <a:ext cx="761197" cy="453447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434" y="3914303"/>
            <a:ext cx="697282" cy="373284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5148" y="2115614"/>
            <a:ext cx="504000" cy="525695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120" y="3566540"/>
            <a:ext cx="397953" cy="814455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3527" y="2732526"/>
            <a:ext cx="627546" cy="434252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4477" y="825974"/>
            <a:ext cx="504000" cy="556564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5441" y="3433052"/>
            <a:ext cx="735825" cy="572037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7693" y="4914418"/>
            <a:ext cx="594575" cy="454910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5922" y="5562438"/>
            <a:ext cx="750197" cy="476761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611" y="4488946"/>
            <a:ext cx="736488" cy="587326"/>
          </a:xfrm>
          <a:prstGeom prst="rect">
            <a:avLst/>
          </a:prstGeom>
        </p:spPr>
      </p:pic>
      <p:pic>
        <p:nvPicPr>
          <p:cNvPr id="51" name="Picture 50">
            <a:hlinkHover r:id="" action="ppaction://hlinkshowjump?jump=nextslide"/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2809" y="2660589"/>
            <a:ext cx="540000" cy="772463"/>
          </a:xfrm>
          <a:prstGeom prst="rect">
            <a:avLst/>
          </a:prstGeom>
        </p:spPr>
      </p:pic>
      <p:pic>
        <p:nvPicPr>
          <p:cNvPr id="52" name="Picture 51">
            <a:hlinkHover r:id="" action="ppaction://hlinkshowjump?jump=nextslide"/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5888" y="3390766"/>
            <a:ext cx="361484" cy="788571"/>
          </a:xfrm>
          <a:prstGeom prst="rect">
            <a:avLst/>
          </a:prstGeom>
        </p:spPr>
      </p:pic>
      <p:pic>
        <p:nvPicPr>
          <p:cNvPr id="53" name="Picture 52">
            <a:hlinkHover r:id="" action="ppaction://hlinkshowjump?jump=nextslide"/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0107" y="131938"/>
            <a:ext cx="540000" cy="547347"/>
          </a:xfrm>
          <a:prstGeom prst="rect">
            <a:avLst/>
          </a:prstGeom>
        </p:spPr>
      </p:pic>
      <p:pic>
        <p:nvPicPr>
          <p:cNvPr id="54" name="Picture 53">
            <a:hlinkHover r:id="" action="ppaction://hlinkshowjump?jump=nextslide"/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319" y="2233894"/>
            <a:ext cx="540000" cy="615970"/>
          </a:xfrm>
          <a:prstGeom prst="rect">
            <a:avLst/>
          </a:prstGeom>
        </p:spPr>
      </p:pic>
      <p:pic>
        <p:nvPicPr>
          <p:cNvPr id="55" name="Picture 54">
            <a:hlinkHover r:id="" action="ppaction://hlinkshowjump?jump=nextslide"/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265" y="4132520"/>
            <a:ext cx="714652" cy="545518"/>
          </a:xfrm>
          <a:prstGeom prst="rect">
            <a:avLst/>
          </a:prstGeom>
        </p:spPr>
      </p:pic>
      <p:pic>
        <p:nvPicPr>
          <p:cNvPr id="56" name="Picture 55">
            <a:hlinkHover r:id="" action="ppaction://hlinkshowjump?jump=nextslide"/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7068" y="539393"/>
            <a:ext cx="583979" cy="631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36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xmlns="" id="{EC329176-064A-40E3-BCFE-7082557137B1}"/>
              </a:ext>
            </a:extLst>
          </p:cNvPr>
          <p:cNvSpPr/>
          <p:nvPr/>
        </p:nvSpPr>
        <p:spPr>
          <a:xfrm>
            <a:off x="762000" y="1430337"/>
            <a:ext cx="10758487" cy="2943225"/>
          </a:xfrm>
          <a:prstGeom prst="rect">
            <a:avLst/>
          </a:prstGeom>
          <a:solidFill>
            <a:srgbClr val="FF7979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500" dirty="0" smtClean="0">
                <a:latin typeface="Brady Bunch Remastered" panose="020B0600020202020204" pitchFamily="34" charset="0"/>
              </a:rPr>
              <a:t>Empieza de nuevo</a:t>
            </a:r>
            <a:endParaRPr lang="es-ES" sz="9500" dirty="0">
              <a:latin typeface="Brady Bunch Remastered" panose="020B0600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74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12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Brady Bunch Remastered</vt:lpstr>
      <vt:lpstr>Calibri</vt:lpstr>
      <vt:lpstr>Calibri Light</vt:lpstr>
      <vt:lpstr>CCSupersubmarino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guest 1</dc:creator>
  <cp:lastModifiedBy>guest 1</cp:lastModifiedBy>
  <cp:revision>5</cp:revision>
  <dcterms:created xsi:type="dcterms:W3CDTF">2021-02-02T13:26:38Z</dcterms:created>
  <dcterms:modified xsi:type="dcterms:W3CDTF">2021-02-02T14:03:18Z</dcterms:modified>
</cp:coreProperties>
</file>