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599613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71" y="1178222"/>
            <a:ext cx="8159671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952" y="3781306"/>
            <a:ext cx="719971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5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97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723" y="383297"/>
            <a:ext cx="2069917" cy="61010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974" y="383297"/>
            <a:ext cx="6089754" cy="61010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7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74" y="1794831"/>
            <a:ext cx="827966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974" y="4817876"/>
            <a:ext cx="827966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2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973" y="1916484"/>
            <a:ext cx="4079836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9804" y="1916484"/>
            <a:ext cx="4079836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95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383299"/>
            <a:ext cx="8279666" cy="1391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225" y="1764832"/>
            <a:ext cx="406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225" y="2629749"/>
            <a:ext cx="4061086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805" y="1764832"/>
            <a:ext cx="408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805" y="2629749"/>
            <a:ext cx="4081086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2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3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086" y="1036570"/>
            <a:ext cx="4859804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1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086" y="1036570"/>
            <a:ext cx="4859804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17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9974" y="383299"/>
            <a:ext cx="827966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74" y="1916484"/>
            <a:ext cx="827966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9973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ADC65-22D0-4115-BCEC-D624E199431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872" y="6672698"/>
            <a:ext cx="32398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9727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C080-438B-4A80-8465-C369F5AD34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5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mubox 2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17445" y="1129554"/>
            <a:ext cx="4043082" cy="4043082"/>
          </a:xfrm>
          <a:prstGeom prst="teardrop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boton"/>
          <p:cNvSpPr/>
          <p:nvPr/>
        </p:nvSpPr>
        <p:spPr>
          <a:xfrm>
            <a:off x="5226424" y="2472140"/>
            <a:ext cx="1586752" cy="1080000"/>
          </a:xfrm>
          <a:prstGeom prst="flowChartDisplay">
            <a:avLst/>
          </a:prstGeom>
          <a:solidFill>
            <a:srgbClr val="FFC000"/>
          </a:soli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000" dirty="0" smtClean="0">
                <a:latin typeface="Chocolate Bar Demo" panose="02000500000000000000" pitchFamily="2" charset="0"/>
              </a:rPr>
              <a:t>DALE</a:t>
            </a:r>
            <a:endParaRPr lang="en-GB" sz="3000" dirty="0">
              <a:latin typeface="Chocolate Bar Demo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448866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</Words>
  <Application>Microsoft Office PowerPoint</Application>
  <PresentationFormat>Custom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Chocolate Bar Demo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1</dc:creator>
  <cp:lastModifiedBy>guest 1</cp:lastModifiedBy>
  <cp:revision>4</cp:revision>
  <dcterms:created xsi:type="dcterms:W3CDTF">2021-02-02T09:21:21Z</dcterms:created>
  <dcterms:modified xsi:type="dcterms:W3CDTF">2021-02-02T09:48:00Z</dcterms:modified>
</cp:coreProperties>
</file>