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7FB0AB4B-3EE0-4D21-9999-2D78240B97C8}" type="datetimeFigureOut">
              <a:rPr lang="es-ES" smtClean="0"/>
              <a:t>28/02/2021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A50AD37-EBF5-4650-A184-1138126DE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836712"/>
            <a:ext cx="7020314" cy="2263258"/>
          </a:xfrm>
        </p:spPr>
        <p:txBody>
          <a:bodyPr>
            <a:normAutofit/>
          </a:bodyPr>
          <a:lstStyle/>
          <a:p>
            <a:r>
              <a:rPr lang="es-ES_tradnl" sz="5400" dirty="0" smtClean="0">
                <a:solidFill>
                  <a:srgbClr val="C00000"/>
                </a:solidFill>
                <a:latin typeface="Juicy Fruity" panose="03000600000000000000" pitchFamily="66" charset="0"/>
              </a:rPr>
              <a:t>KUMUBOX, SOIS LA CAÑA!</a:t>
            </a:r>
            <a:endParaRPr lang="es-ES" sz="5400" dirty="0">
              <a:solidFill>
                <a:srgbClr val="C00000"/>
              </a:solidFill>
              <a:latin typeface="Juicy Fruity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0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Welco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Welcome</Template>
  <TotalTime>3</TotalTime>
  <Words>6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Theme Welcome</vt:lpstr>
      <vt:lpstr>KUMUBOX, SOIS LA CAÑA!</vt:lpstr>
    </vt:vector>
  </TitlesOfParts>
  <Company>Lobillo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KUMUBOX, SOIS LA CAÑA!</dc:title>
  <dc:creator>Dori</dc:creator>
  <cp:lastModifiedBy>Dori</cp:lastModifiedBy>
  <cp:revision>1</cp:revision>
  <dcterms:created xsi:type="dcterms:W3CDTF">2021-02-28T18:45:27Z</dcterms:created>
  <dcterms:modified xsi:type="dcterms:W3CDTF">2021-02-28T18:48:52Z</dcterms:modified>
</cp:coreProperties>
</file>