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3000" y="-24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9E60-2E9F-4122-8CA0-49AD4B3278B4}" type="datetimeFigureOut">
              <a:rPr lang="es-ES" smtClean="0"/>
              <a:t>07/02/2021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BF18-43BA-47FF-81AD-0C8E9E6FAB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807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9E60-2E9F-4122-8CA0-49AD4B3278B4}" type="datetimeFigureOut">
              <a:rPr lang="es-ES" smtClean="0"/>
              <a:t>07/02/2021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BF18-43BA-47FF-81AD-0C8E9E6FAB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31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9E60-2E9F-4122-8CA0-49AD4B3278B4}" type="datetimeFigureOut">
              <a:rPr lang="es-ES" smtClean="0"/>
              <a:t>07/02/2021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BF18-43BA-47FF-81AD-0C8E9E6FAB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07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9E60-2E9F-4122-8CA0-49AD4B3278B4}" type="datetimeFigureOut">
              <a:rPr lang="es-ES" smtClean="0"/>
              <a:t>07/02/2021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BF18-43BA-47FF-81AD-0C8E9E6FAB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989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9E60-2E9F-4122-8CA0-49AD4B3278B4}" type="datetimeFigureOut">
              <a:rPr lang="es-ES" smtClean="0"/>
              <a:t>07/02/2021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BF18-43BA-47FF-81AD-0C8E9E6FAB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2528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9E60-2E9F-4122-8CA0-49AD4B3278B4}" type="datetimeFigureOut">
              <a:rPr lang="es-ES" smtClean="0"/>
              <a:t>07/02/2021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BF18-43BA-47FF-81AD-0C8E9E6FAB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920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9E60-2E9F-4122-8CA0-49AD4B3278B4}" type="datetimeFigureOut">
              <a:rPr lang="es-ES" smtClean="0"/>
              <a:t>07/02/2021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BF18-43BA-47FF-81AD-0C8E9E6FAB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2770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9E60-2E9F-4122-8CA0-49AD4B3278B4}" type="datetimeFigureOut">
              <a:rPr lang="es-ES" smtClean="0"/>
              <a:t>07/02/2021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BF18-43BA-47FF-81AD-0C8E9E6FAB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933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9E60-2E9F-4122-8CA0-49AD4B3278B4}" type="datetimeFigureOut">
              <a:rPr lang="es-ES" smtClean="0"/>
              <a:t>07/02/2021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BF18-43BA-47FF-81AD-0C8E9E6FAB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48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9E60-2E9F-4122-8CA0-49AD4B3278B4}" type="datetimeFigureOut">
              <a:rPr lang="es-ES" smtClean="0"/>
              <a:t>07/02/2021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BF18-43BA-47FF-81AD-0C8E9E6FAB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2853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9E60-2E9F-4122-8CA0-49AD4B3278B4}" type="datetimeFigureOut">
              <a:rPr lang="es-ES" smtClean="0"/>
              <a:t>07/02/2021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BF18-43BA-47FF-81AD-0C8E9E6FAB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661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9E60-2E9F-4122-8CA0-49AD4B3278B4}" type="datetimeFigureOut">
              <a:rPr lang="es-ES" smtClean="0"/>
              <a:t>07/02/2021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2BF18-43BA-47FF-81AD-0C8E9E6FAB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776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990141"/>
              </p:ext>
            </p:extLst>
          </p:nvPr>
        </p:nvGraphicFramePr>
        <p:xfrm>
          <a:off x="1052734" y="2051720"/>
          <a:ext cx="5472606" cy="5832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101"/>
                <a:gridCol w="912101"/>
                <a:gridCol w="912101"/>
                <a:gridCol w="912101"/>
                <a:gridCol w="912101"/>
                <a:gridCol w="912101"/>
              </a:tblGrid>
              <a:tr h="972108"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72108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72108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72108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72108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72108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110801" y="1560128"/>
            <a:ext cx="86409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sz="2400" dirty="0">
                <a:latin typeface="Arial Black" pitchFamily="34" charset="0"/>
              </a:rPr>
              <a:t>1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974897" y="1560127"/>
            <a:ext cx="86409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sz="2400" dirty="0" smtClean="0">
                <a:latin typeface="Arial Black" pitchFamily="34" charset="0"/>
              </a:rPr>
              <a:t>2</a:t>
            </a:r>
            <a:endParaRPr lang="es-ES" sz="2400" dirty="0">
              <a:latin typeface="Arial Black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674706" y="1560125"/>
            <a:ext cx="86409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sz="2400" dirty="0" smtClean="0">
                <a:latin typeface="Arial Black" pitchFamily="34" charset="0"/>
              </a:rPr>
              <a:t>5</a:t>
            </a:r>
            <a:endParaRPr lang="es-ES" sz="2400" dirty="0">
              <a:latin typeface="Arial Black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538802" y="1560124"/>
            <a:ext cx="86409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sz="2400" dirty="0">
                <a:latin typeface="Arial Black" pitchFamily="34" charset="0"/>
              </a:rPr>
              <a:t>6</a:t>
            </a:r>
            <a:endParaRPr lang="es-ES" sz="2400" dirty="0">
              <a:latin typeface="Arial Black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871267" y="1560124"/>
            <a:ext cx="86409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sz="2400" dirty="0" smtClean="0">
                <a:latin typeface="Arial Black" pitchFamily="34" charset="0"/>
              </a:rPr>
              <a:t>3</a:t>
            </a:r>
            <a:endParaRPr lang="es-ES" sz="2400" dirty="0">
              <a:latin typeface="Arial Black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735363" y="1560123"/>
            <a:ext cx="86409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sz="2400" dirty="0">
                <a:latin typeface="Arial Black" pitchFamily="34" charset="0"/>
              </a:rPr>
              <a:t>4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476673" y="2354560"/>
            <a:ext cx="50405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sz="2400" dirty="0" smtClean="0">
                <a:latin typeface="Arial Black" pitchFamily="34" charset="0"/>
              </a:rPr>
              <a:t>1</a:t>
            </a:r>
            <a:endParaRPr lang="es-ES" sz="2400" dirty="0">
              <a:latin typeface="Arial Black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476673" y="3275856"/>
            <a:ext cx="50405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sz="2400" dirty="0">
                <a:latin typeface="Arial Black" pitchFamily="34" charset="0"/>
              </a:rPr>
              <a:t>2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476673" y="4283968"/>
            <a:ext cx="50405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sz="2400" dirty="0">
                <a:latin typeface="Arial Black" pitchFamily="34" charset="0"/>
              </a:rPr>
              <a:t>3</a:t>
            </a:r>
            <a:endParaRPr lang="es-ES" sz="2400" dirty="0">
              <a:latin typeface="Arial Black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476673" y="5220072"/>
            <a:ext cx="50405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sz="2400" dirty="0">
                <a:latin typeface="Arial Black" pitchFamily="34" charset="0"/>
              </a:rPr>
              <a:t>4</a:t>
            </a:r>
            <a:endParaRPr lang="es-ES" sz="2400" dirty="0">
              <a:latin typeface="Arial Black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476673" y="6156176"/>
            <a:ext cx="50405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sz="2400" dirty="0">
                <a:latin typeface="Arial Black" pitchFamily="34" charset="0"/>
              </a:rPr>
              <a:t>5</a:t>
            </a:r>
            <a:endParaRPr lang="es-ES" sz="2400" dirty="0">
              <a:latin typeface="Arial Black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576301" y="7164288"/>
            <a:ext cx="40442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sz="2400" dirty="0">
                <a:latin typeface="Arial Black" pitchFamily="34" charset="0"/>
              </a:rPr>
              <a:t>6</a:t>
            </a:r>
            <a:endParaRPr lang="es-ES" sz="2400" dirty="0">
              <a:latin typeface="Arial Black" pitchFamily="34" charset="0"/>
            </a:endParaRPr>
          </a:p>
        </p:txBody>
      </p:sp>
      <p:graphicFrame>
        <p:nvGraphicFramePr>
          <p:cNvPr id="23" name="2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406623"/>
              </p:ext>
            </p:extLst>
          </p:nvPr>
        </p:nvGraphicFramePr>
        <p:xfrm>
          <a:off x="759125" y="1224951"/>
          <a:ext cx="5917720" cy="6607834"/>
        </p:xfrm>
        <a:graphic>
          <a:graphicData uri="http://schemas.openxmlformats.org/drawingml/2006/table">
            <a:tbl>
              <a:tblPr/>
              <a:tblGrid>
                <a:gridCol w="5917720"/>
              </a:tblGrid>
              <a:tr h="6607834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24 CuadroTexto"/>
          <p:cNvSpPr txBox="1"/>
          <p:nvPr/>
        </p:nvSpPr>
        <p:spPr>
          <a:xfrm>
            <a:off x="1280642" y="2354560"/>
            <a:ext cx="52441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dirty="0">
                <a:latin typeface="Arial Black" pitchFamily="34" charset="0"/>
              </a:rPr>
              <a:t>d</a:t>
            </a:r>
            <a:r>
              <a:rPr lang="es-ES" dirty="0" smtClean="0">
                <a:latin typeface="Arial Black" pitchFamily="34" charset="0"/>
              </a:rPr>
              <a:t>o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2000258" y="2354560"/>
            <a:ext cx="84555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err="1" smtClean="0">
                <a:latin typeface="Arial Black" pitchFamily="34" charset="0"/>
              </a:rPr>
              <a:t>swim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2911851" y="2335936"/>
            <a:ext cx="86927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err="1" smtClean="0">
                <a:latin typeface="Arial Black" pitchFamily="34" charset="0"/>
              </a:rPr>
              <a:t>make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3846817" y="2335936"/>
            <a:ext cx="75264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err="1" smtClean="0">
                <a:latin typeface="Arial Black" pitchFamily="34" charset="0"/>
              </a:rPr>
              <a:t>read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4674706" y="2348894"/>
            <a:ext cx="94307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err="1" smtClean="0">
                <a:latin typeface="Arial Black" pitchFamily="34" charset="0"/>
              </a:rPr>
              <a:t>forget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5760461" y="2400726"/>
            <a:ext cx="620683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err="1" smtClean="0">
                <a:latin typeface="Arial Black" pitchFamily="34" charset="0"/>
              </a:rPr>
              <a:t>say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1312924" y="3322022"/>
            <a:ext cx="49244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smtClean="0">
                <a:latin typeface="Arial Black" pitchFamily="34" charset="0"/>
              </a:rPr>
              <a:t>be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1970568" y="3304460"/>
            <a:ext cx="941283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err="1" smtClean="0">
                <a:latin typeface="Arial Black" pitchFamily="34" charset="0"/>
              </a:rPr>
              <a:t>spend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2900983" y="3332262"/>
            <a:ext cx="89486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smtClean="0">
                <a:latin typeface="Arial Black" pitchFamily="34" charset="0"/>
              </a:rPr>
              <a:t>catch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810204" y="3322022"/>
            <a:ext cx="82586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err="1" smtClean="0">
                <a:latin typeface="Arial Black" pitchFamily="34" charset="0"/>
              </a:rPr>
              <a:t>think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5657868" y="3304460"/>
            <a:ext cx="82586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err="1" smtClean="0">
                <a:latin typeface="Arial Black" pitchFamily="34" charset="0"/>
              </a:rPr>
              <a:t>drink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4856261" y="3332262"/>
            <a:ext cx="57996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err="1" smtClean="0">
                <a:latin typeface="Arial Black" pitchFamily="34" charset="0"/>
              </a:rPr>
              <a:t>fall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1110801" y="4330134"/>
            <a:ext cx="82586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err="1" smtClean="0">
                <a:latin typeface="Arial Black" pitchFamily="34" charset="0"/>
              </a:rPr>
              <a:t>meet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1989220" y="4349134"/>
            <a:ext cx="8167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err="1" smtClean="0">
                <a:latin typeface="Arial Black" pitchFamily="34" charset="0"/>
              </a:rPr>
              <a:t>grow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2883969" y="4349084"/>
            <a:ext cx="83869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err="1" smtClean="0">
                <a:latin typeface="Arial Black" pitchFamily="34" charset="0"/>
              </a:rPr>
              <a:t>write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813882" y="4191634"/>
            <a:ext cx="92638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dirty="0" err="1" smtClean="0">
                <a:latin typeface="Arial Black" pitchFamily="34" charset="0"/>
              </a:rPr>
              <a:t>Give</a:t>
            </a:r>
            <a:r>
              <a:rPr lang="es-ES" dirty="0" smtClean="0">
                <a:latin typeface="Arial Black" pitchFamily="34" charset="0"/>
              </a:rPr>
              <a:t> up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4842494" y="4283968"/>
            <a:ext cx="6335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err="1" smtClean="0">
                <a:latin typeface="Arial Black" pitchFamily="34" charset="0"/>
              </a:rPr>
              <a:t>see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595346" y="4330034"/>
            <a:ext cx="86017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err="1" smtClean="0">
                <a:latin typeface="Arial Black" pitchFamily="34" charset="0"/>
              </a:rPr>
              <a:t>know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1090334" y="5249792"/>
            <a:ext cx="813043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err="1" smtClean="0">
                <a:latin typeface="Arial Black" pitchFamily="34" charset="0"/>
              </a:rPr>
              <a:t>steal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2023820" y="5236949"/>
            <a:ext cx="877163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err="1" smtClean="0">
                <a:latin typeface="Arial Black" pitchFamily="34" charset="0"/>
              </a:rPr>
              <a:t>study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3050959" y="5273679"/>
            <a:ext cx="59105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err="1" smtClean="0">
                <a:latin typeface="Arial Black" pitchFamily="34" charset="0"/>
              </a:rPr>
              <a:t>eat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3781128" y="5266238"/>
            <a:ext cx="941283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err="1" smtClean="0">
                <a:latin typeface="Arial Black" pitchFamily="34" charset="0"/>
              </a:rPr>
              <a:t>speak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4636071" y="5273679"/>
            <a:ext cx="109119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err="1" smtClean="0">
                <a:latin typeface="Arial Black" pitchFamily="34" charset="0"/>
              </a:rPr>
              <a:t>choose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5875877" y="5249792"/>
            <a:ext cx="50526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err="1" smtClean="0">
                <a:latin typeface="Arial Black" pitchFamily="34" charset="0"/>
              </a:rPr>
              <a:t>sit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1196436" y="6275050"/>
            <a:ext cx="496418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err="1" smtClean="0">
                <a:latin typeface="Arial Black" pitchFamily="34" charset="0"/>
              </a:rPr>
              <a:t>fly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1989220" y="6276816"/>
            <a:ext cx="810478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err="1" smtClean="0">
                <a:latin typeface="Arial Black" pitchFamily="34" charset="0"/>
              </a:rPr>
              <a:t>wear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2967325" y="6295866"/>
            <a:ext cx="67197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smtClean="0">
                <a:latin typeface="Arial Black" pitchFamily="34" charset="0"/>
              </a:rPr>
              <a:t>bite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3846817" y="6248509"/>
            <a:ext cx="78739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err="1" smtClean="0">
                <a:latin typeface="Arial Black" pitchFamily="34" charset="0"/>
              </a:rPr>
              <a:t>send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4820822" y="6294100"/>
            <a:ext cx="65517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err="1" smtClean="0">
                <a:latin typeface="Arial Black" pitchFamily="34" charset="0"/>
              </a:rPr>
              <a:t>feel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8" name="57 CuadroTexto"/>
          <p:cNvSpPr txBox="1"/>
          <p:nvPr/>
        </p:nvSpPr>
        <p:spPr>
          <a:xfrm>
            <a:off x="5760461" y="6294100"/>
            <a:ext cx="5950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err="1" smtClean="0">
                <a:latin typeface="Arial Black" pitchFamily="34" charset="0"/>
              </a:rPr>
              <a:t>tell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1087738" y="7210454"/>
            <a:ext cx="80708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smtClean="0">
                <a:latin typeface="Arial Black" pitchFamily="34" charset="0"/>
              </a:rPr>
              <a:t>drive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60" name="59 CuadroTexto"/>
          <p:cNvSpPr txBox="1"/>
          <p:nvPr/>
        </p:nvSpPr>
        <p:spPr>
          <a:xfrm>
            <a:off x="2023820" y="7187058"/>
            <a:ext cx="853888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err="1" smtClean="0">
                <a:latin typeface="Arial Black" pitchFamily="34" charset="0"/>
              </a:rPr>
              <a:t>wake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61" name="60 CuadroTexto"/>
          <p:cNvSpPr txBox="1"/>
          <p:nvPr/>
        </p:nvSpPr>
        <p:spPr>
          <a:xfrm>
            <a:off x="2929171" y="7242094"/>
            <a:ext cx="82586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err="1" smtClean="0">
                <a:latin typeface="Arial Black" pitchFamily="34" charset="0"/>
              </a:rPr>
              <a:t>bring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62" name="61 CuadroTexto"/>
          <p:cNvSpPr txBox="1"/>
          <p:nvPr/>
        </p:nvSpPr>
        <p:spPr>
          <a:xfrm>
            <a:off x="3813882" y="7262574"/>
            <a:ext cx="88998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smtClean="0">
                <a:latin typeface="Arial Black" pitchFamily="34" charset="0"/>
              </a:rPr>
              <a:t>stand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63" name="62 CuadroTexto"/>
          <p:cNvSpPr txBox="1"/>
          <p:nvPr/>
        </p:nvSpPr>
        <p:spPr>
          <a:xfrm>
            <a:off x="4763080" y="7262574"/>
            <a:ext cx="792333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err="1" smtClean="0">
                <a:latin typeface="Arial Black" pitchFamily="34" charset="0"/>
              </a:rPr>
              <a:t>keep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64" name="63 CuadroTexto"/>
          <p:cNvSpPr txBox="1"/>
          <p:nvPr/>
        </p:nvSpPr>
        <p:spPr>
          <a:xfrm>
            <a:off x="5687459" y="7254507"/>
            <a:ext cx="74103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ES" dirty="0" err="1" smtClean="0">
                <a:latin typeface="Arial Black" pitchFamily="34" charset="0"/>
              </a:rPr>
              <a:t>take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65" name="64 CuadroTexto"/>
          <p:cNvSpPr txBox="1"/>
          <p:nvPr/>
        </p:nvSpPr>
        <p:spPr>
          <a:xfrm>
            <a:off x="1542156" y="755576"/>
            <a:ext cx="4014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800" b="1" u="sng" dirty="0" smtClean="0">
                <a:latin typeface="Arial Black" pitchFamily="34" charset="0"/>
              </a:rPr>
              <a:t>IRREGULAR VERBS</a:t>
            </a:r>
            <a:endParaRPr lang="es-ES" sz="2800" b="1" u="sng" dirty="0">
              <a:latin typeface="Arial Black" pitchFamily="34" charset="0"/>
            </a:endParaRPr>
          </a:p>
        </p:txBody>
      </p:sp>
      <p:pic>
        <p:nvPicPr>
          <p:cNvPr id="66" name="6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60" y="638233"/>
            <a:ext cx="945864" cy="94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1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51</Words>
  <Application>Microsoft Office PowerPoint</Application>
  <PresentationFormat>Presentación en pantalla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</dc:creator>
  <cp:lastModifiedBy>Laura</cp:lastModifiedBy>
  <cp:revision>10</cp:revision>
  <dcterms:created xsi:type="dcterms:W3CDTF">2021-02-07T17:14:54Z</dcterms:created>
  <dcterms:modified xsi:type="dcterms:W3CDTF">2021-02-07T18:54:58Z</dcterms:modified>
</cp:coreProperties>
</file>