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8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0016-61F2-4436-9BDC-935D2EC3E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BAC2C-8824-42AA-8261-5ABD42386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E686-A66C-49A2-9E04-F50A25AE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9B062-9FB9-431D-92C3-F71F3886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9F813-04C3-4ED3-A6B8-AFEC9791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9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FA1F-C42B-4235-997C-4F662B2D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204E1-D5BE-47E5-9FF2-13F99EDF9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0217-82E7-4268-A7F8-030E32E4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C9B5C-A367-4761-8CF2-EAC355F0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D57F8-7DE5-4319-94C4-CB68131B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8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AB1AF-F37F-460A-AE3E-CA69315FB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5342B-2993-4A97-8475-371CB0290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B1D51-23F6-4FF9-AA1B-20D88579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2C46-A345-4939-B0D4-C9D1F110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B8CA9-6256-46D0-976D-58D38DD4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4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BFB3-0F53-45EA-B31E-608F1C17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B667-8DEC-4608-88B4-50BA10E6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C9720-D8B1-416A-A41D-F78D82F4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EECB4-1111-4D5D-9E7A-931FAC3E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1DC1F-D986-4975-8F62-D28F4B07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0D94-7AEF-417D-AF0E-E275CD1F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73F0C-AD0E-4AC3-ACEB-5782598A3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F3226-F761-4E64-81B2-6B8BE46F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2122-6D6C-4D03-B364-A22E416C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98607-8288-4D77-BA36-2D8C814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2770D-194F-405C-91E1-A01D05E6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3D25-1A66-4D52-902C-A3104A0E9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792E5-157E-44A3-91EE-912D38C77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28C18-E884-4BA0-B207-FA33C4DE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DE13C-8D73-4D99-8444-1365FBA8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0C82E-1BB5-47E7-9B0E-3F419430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5049-D4EA-4C4A-AE35-120D6295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D600B-E562-4B3B-95EB-AEFCB80FB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E81E8-DBFE-49D3-9DC8-11EB019D5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C5D8F-36C7-4334-82B0-B944C3DF9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3A328-B3F2-4637-BFC5-A0220BB44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9A259-C2C0-489C-81E2-2CBE29CA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31534-CE54-4768-A108-1AB28680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97A6BD-3485-476C-BC9A-A76D3B61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280E-83D4-4CAE-85AC-0E8310A1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61BB0-F6BD-4A39-947D-568A4DB7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0D07C-1729-4DA1-83D8-1BD256C5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E4D15-040E-4F3B-891A-E4364283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C4A59-7CDD-4325-8A3F-D148DCC1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12977-25E3-4A6E-BDF3-A7E27F8F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A7DCB-18FB-4BBD-9442-6EE7365E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6EE9-1153-42C1-BF37-DAB5AAC8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4EF73-A53C-42A0-838A-5D295782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EE335-A828-464D-991B-5D6FBAC8B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D735B-7C31-4D99-8D42-A0930FCE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02131-45F4-4666-AED4-5F418C0E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B977E-BA05-4052-9C70-99B79B5C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742E-B29E-46AE-B561-AA87BD50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315F3-FEA7-4C88-9215-1A7CB4994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70478-FA78-4468-ACC6-B2B4A00FF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80896-A7EE-41FA-BC16-4A37EAE9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2BCC0-F3F8-499C-B4B7-A5B2D094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DBFAC-3E33-4644-AA91-1FFD8950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80817-3972-42B6-B2A4-06C63AD1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A84A4-082B-4BD7-A9E4-AE32C0861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C70F8-E91B-4B3D-975D-D21534113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FDA8-EBE9-4FAA-81F7-C594E1A0490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E32ED-D42C-4247-BEA4-8F5C98E9F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5F6A-5E2B-4FB7-93B1-C3B0D6B5F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AB48-966F-4D3F-BDEC-CF849911E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ado madre">
            <a:hlinkClick r:id="" action="ppaction://media"/>
            <a:extLst>
              <a:ext uri="{FF2B5EF4-FFF2-40B4-BE49-F238E27FC236}">
                <a16:creationId xmlns:a16="http://schemas.microsoft.com/office/drawing/2014/main" id="{DC745997-9CA6-4315-8091-36DB1E96C5A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1708" y="1208313"/>
            <a:ext cx="3577045" cy="3577045"/>
          </a:xfrm>
          <a:prstGeom prst="roundRect">
            <a:avLst/>
          </a:prstGeom>
          <a:ln w="1905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8" name="botón">
            <a:extLst>
              <a:ext uri="{FF2B5EF4-FFF2-40B4-BE49-F238E27FC236}">
                <a16:creationId xmlns:a16="http://schemas.microsoft.com/office/drawing/2014/main" id="{B51EAE0F-BAC8-4164-9DBC-1D21F8D26D34}"/>
              </a:ext>
            </a:extLst>
          </p:cNvPr>
          <p:cNvGrpSpPr/>
          <p:nvPr/>
        </p:nvGrpSpPr>
        <p:grpSpPr>
          <a:xfrm>
            <a:off x="5907947" y="2274297"/>
            <a:ext cx="1154703" cy="1154703"/>
            <a:chOff x="6151787" y="2047193"/>
            <a:chExt cx="1154703" cy="115470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6F7C20-B153-4D80-9605-72D7F5ABBE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51787" y="2047193"/>
              <a:ext cx="1154703" cy="1154703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2E81E7-BB4A-4D5B-B5D5-79419EAFB5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2421" y="2217827"/>
              <a:ext cx="813434" cy="813434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151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Lange</dc:creator>
  <cp:lastModifiedBy>Claudia Lange</cp:lastModifiedBy>
  <cp:revision>5</cp:revision>
  <dcterms:created xsi:type="dcterms:W3CDTF">2021-02-08T05:37:51Z</dcterms:created>
  <dcterms:modified xsi:type="dcterms:W3CDTF">2021-02-08T06:01:15Z</dcterms:modified>
</cp:coreProperties>
</file>