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FFF"/>
    <a:srgbClr val="B8EAF7"/>
    <a:srgbClr val="80D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112"/>
    <p:restoredTop sz="97273"/>
  </p:normalViewPr>
  <p:slideViewPr>
    <p:cSldViewPr snapToGrid="0" snapToObjects="1">
      <p:cViewPr varScale="1">
        <p:scale>
          <a:sx n="175" d="100"/>
          <a:sy n="175" d="100"/>
        </p:scale>
        <p:origin x="24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A1D95-BFC7-4A43-B123-D26B709D6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6DF014-CB78-3346-A695-430FCFD7C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BB50D-A55A-2D45-B2CD-9C526566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7B84B-66D8-9C49-9FE7-B666D757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668B9E-0701-B648-B13A-1B492AF1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29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33D8E-D613-F343-8691-ACFF66A4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2CDE5E-DA82-C044-AEB0-8B9943E4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E1BDF7-AEEB-A24A-855C-84AC8FBF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50FA0B-A293-1545-8B4A-E4BB9D2C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5B2BAF-9EE1-C848-BA65-AFFA5BB2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62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FA7846-EB0F-2049-8CC8-82383AEBC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7E3E1A-C51F-DC42-A3A4-00F9A6305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FE0F57-9EAF-B947-B39F-1E5E7830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60293B-16B8-0347-9A06-B3436961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98ACF-A9E3-9E43-A5E9-ADD522A2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36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85B46-4C8A-BE4B-B38B-960C88CA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50B69-6387-5946-B3DB-13085BB0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39024D-3FAD-384E-BAA1-B5366833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69EB73-8684-C54F-8C18-C9942A7F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4574C-D905-E14C-AA04-5E28FAE1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93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13AA4-F627-6A44-B5A4-A4E53A44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85FCE0-AAD6-3847-B074-10F8DE5A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5DC5B6-5472-1946-A294-68C77AA2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E153BD-36EE-8845-A8E6-3A73D0DA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A0396-684E-FB4A-949F-2839DF5E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40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DC2A2-0187-9844-9ADD-BB077B77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4C1BF3-8E8C-0941-8674-A091F5FCB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15C5D9-6EB5-9542-A551-3AED979B2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BBEE2F-AED1-F84E-9B3A-032117C7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4790AE-FB93-494A-9D24-2B20604F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8DEFE8-FD32-0B40-9E0B-FA39D126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2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4129A-547B-D343-A930-EB22D1C3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ABAA55-AE7C-774B-ACAD-BB2757C1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C7C980-17CF-104C-8FBE-4171D1A20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D4DFF1-CB45-EC44-9C55-F4FB3258A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E99405-16F9-3940-8A6E-5652B8881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F0FF6E-B50F-CB47-8F02-1BE0C7B8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8EA50F-66BF-2A44-9E84-E8035D81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F6B8CE-1A5E-434E-BB73-1C7ACFAE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48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D0F18-2370-5647-A548-2105B932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661A61-8016-384E-99D0-E240D4C8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36E235-2FC9-E646-88BC-49F6D29A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9F4AD2-00FE-D64F-9125-260ECD60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31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6D21CC-B645-2A41-AD90-AFD64233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CECBA6-A9C3-6840-928D-80B46CE7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35C2C9-A38E-EA4F-A134-37CFD545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54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A28A2-793B-4E44-A43D-5737E6E9A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F94547-BFE2-3143-A8BD-C5A65D336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22A4C3-BD7F-014E-8A34-C9CCC43C8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8D93B3-1D51-9B4E-8795-E0AD05ADD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31396-8FE2-FF4C-937B-669F7C4E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EF653B-9840-D54C-8708-DEDFFE82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7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EB49C-D104-2849-B90B-001E0681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E821CE-9AC1-7841-B64F-835BC7675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0B0836-7E01-1445-BDB9-B7B1D89CF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F63EA0-4101-AE4F-9319-24BE615C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01E2FA-6810-1542-85A0-D2CE6925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DE1A1-A4E1-CE48-8843-59D500C0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84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4BB424-6F4A-AE43-A8C3-AB7C97BC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22EAA9-6EC2-C648-8E98-2ADFC838C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61109-26DF-1F4D-8289-7EF5AF950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8F4D-E32B-D845-8587-B47B03FF6BA4}" type="datetimeFigureOut">
              <a:rPr lang="es-ES" smtClean="0"/>
              <a:t>7/2/21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7058C8-6C25-B946-933D-95D7F12CD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C4E22C-84E1-1E4E-8002-DA0604C97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7252-41CB-1948-9054-66CFF1672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1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6D3F5C65-391B-0043-B0BD-E42651852835}"/>
              </a:ext>
            </a:extLst>
          </p:cNvPr>
          <p:cNvSpPr/>
          <p:nvPr/>
        </p:nvSpPr>
        <p:spPr>
          <a:xfrm>
            <a:off x="8149771" y="2163590"/>
            <a:ext cx="1800000" cy="1800000"/>
          </a:xfrm>
          <a:prstGeom prst="ellipse">
            <a:avLst/>
          </a:prstGeom>
          <a:solidFill>
            <a:srgbClr val="B8EAF7"/>
          </a:solidFill>
          <a:ln>
            <a:solidFill>
              <a:srgbClr val="80DE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KG Primary Penmanship" panose="02000506000000020003" pitchFamily="2" charset="77"/>
              </a:rPr>
              <a:t>PULSA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97A2E9-BCA6-794D-9EFB-97B485BD4E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258" y="6058556"/>
            <a:ext cx="718457" cy="509716"/>
          </a:xfrm>
          <a:prstGeom prst="rect">
            <a:avLst/>
          </a:prstGeom>
        </p:spPr>
      </p:pic>
      <p:pic>
        <p:nvPicPr>
          <p:cNvPr id="11" name="Plantilla Emociones Dado interactivo.mp4" descr="Plantilla Emociones Dado interactivo.mp4">
            <a:hlinkClick r:id="" action="ppaction://media"/>
            <a:extLst>
              <a:ext uri="{FF2B5EF4-FFF2-40B4-BE49-F238E27FC236}">
                <a16:creationId xmlns:a16="http://schemas.microsoft.com/office/drawing/2014/main" id="{FF02994C-D7B8-3044-8235-FC3194C0301C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-177801" y="-640502"/>
            <a:ext cx="7950200" cy="79502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397DBE7-58A7-924E-9F38-D44C67A21CC8}"/>
              </a:ext>
            </a:extLst>
          </p:cNvPr>
          <p:cNvSpPr txBox="1"/>
          <p:nvPr/>
        </p:nvSpPr>
        <p:spPr>
          <a:xfrm>
            <a:off x="3331686" y="5728639"/>
            <a:ext cx="691605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  <a:latin typeface="KG She Paints Me Blue" panose="02000505000000020004" pitchFamily="2" charset="77"/>
              </a:rPr>
              <a:t>Me siento …….. cuando ……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1019362-4ACB-A34C-8841-E0D8DB10E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6343" y="235366"/>
            <a:ext cx="856343" cy="60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1376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82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</Words>
  <Application>Microsoft Macintosh PowerPoint</Application>
  <PresentationFormat>Panorámica</PresentationFormat>
  <Paragraphs>2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Primary Penmanship</vt:lpstr>
      <vt:lpstr>KG She Paints Me Blue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5</cp:revision>
  <dcterms:created xsi:type="dcterms:W3CDTF">2021-02-07T20:29:36Z</dcterms:created>
  <dcterms:modified xsi:type="dcterms:W3CDTF">2021-02-07T22:07:13Z</dcterms:modified>
</cp:coreProperties>
</file>