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EAE0"/>
    <a:srgbClr val="FFE6DD"/>
    <a:srgbClr val="FEC9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4"/>
    <p:restoredTop sz="94697"/>
  </p:normalViewPr>
  <p:slideViewPr>
    <p:cSldViewPr snapToGrid="0" snapToObjects="1">
      <p:cViewPr varScale="1">
        <p:scale>
          <a:sx n="151" d="100"/>
          <a:sy n="151" d="100"/>
        </p:scale>
        <p:origin x="20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095800-A0C0-1340-BEF9-66A6A47E3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ECD686-8915-B645-81EB-482442FFB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9DDF27-59C4-A445-9A79-604B4864F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B39D-880A-9E4B-AF7E-25325E291E9F}" type="datetimeFigureOut">
              <a:rPr lang="es-ES" smtClean="0"/>
              <a:t>10/2/21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7076B4-D767-1645-9C29-9378689FA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DB3C47-12C8-CD4F-91C0-F1C22DE40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323F-0ACF-AA47-8ECF-4B5774860B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213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E8ED31-C260-0F42-BD09-E43EE61D0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D8D20A-D7AA-6543-B4FB-6C95B3657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C87D59-3C73-064F-9051-EC2A2CAEF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B39D-880A-9E4B-AF7E-25325E291E9F}" type="datetimeFigureOut">
              <a:rPr lang="es-ES" smtClean="0"/>
              <a:t>10/2/21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158B3C-E1CD-AC46-85A2-17AEF98B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8683D7-0560-9C4A-8004-3B34106E5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323F-0ACF-AA47-8ECF-4B5774860B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3479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19481DB-4E18-9B4D-862A-9581D4D39C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C6222C-AA73-FE4C-BAD0-86F04B4C1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5538D9-941F-E248-9967-2A8AB2BE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B39D-880A-9E4B-AF7E-25325E291E9F}" type="datetimeFigureOut">
              <a:rPr lang="es-ES" smtClean="0"/>
              <a:t>10/2/21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08A1BA-9F83-DF40-9076-53599B0FA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84F76C-D32A-1E4B-93C9-977FCBD24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323F-0ACF-AA47-8ECF-4B5774860B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6692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FE33E7-3469-3C4D-AD6D-5751F8E76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CA5984-964B-A943-BA62-15C75D315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AE6775-99C4-C24C-B071-F8F404282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B39D-880A-9E4B-AF7E-25325E291E9F}" type="datetimeFigureOut">
              <a:rPr lang="es-ES" smtClean="0"/>
              <a:t>10/2/21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E8E09B-BA4C-1344-ACF3-DA0A1B015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A26716-0165-AD45-BD45-70118D677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323F-0ACF-AA47-8ECF-4B5774860B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84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2B2803-08DB-3D41-9B4C-6F19A8506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DFEFC4-A588-8346-9761-62FFDD7C5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4463B-3453-7C45-B697-C6F8EC0C0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B39D-880A-9E4B-AF7E-25325E291E9F}" type="datetimeFigureOut">
              <a:rPr lang="es-ES" smtClean="0"/>
              <a:t>10/2/21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8E0335-84BA-6B4E-8F31-8BB60427E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4F517F-B137-DC40-9701-ABFC49AA2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323F-0ACF-AA47-8ECF-4B5774860B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37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0FF05-054B-9745-B2B0-3A114CE25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E15568-E4EC-8448-9BA7-AAF793DDC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48B7C9-9DE4-C944-9DB8-F170CA431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71FEF2-E155-154E-AA90-DC6AC9580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B39D-880A-9E4B-AF7E-25325E291E9F}" type="datetimeFigureOut">
              <a:rPr lang="es-ES" smtClean="0"/>
              <a:t>10/2/21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BC1852-C927-9C40-B7A8-BD76E9876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A122CC-BBF6-F447-AF87-8650AF1DE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323F-0ACF-AA47-8ECF-4B5774860B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301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3396B2-22AE-9B4B-8847-96885955A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34A39A-4B11-8841-A1D1-7C4EBAB69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8794E7-F181-F246-AB84-C9DBE9B44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8A7428A-1011-CC4D-A566-3C4E6BBB2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A4DDD94-260B-D64A-8770-4DCD090078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0D462FE-E669-DE4D-983D-91F6055FA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B39D-880A-9E4B-AF7E-25325E291E9F}" type="datetimeFigureOut">
              <a:rPr lang="es-ES" smtClean="0"/>
              <a:t>10/2/21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DE58BCB-152F-3544-9F28-52E7C707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1D5FB2-D5AD-F244-88FB-26DB8BB9F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323F-0ACF-AA47-8ECF-4B5774860B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508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FB1BB-E1B4-7A45-9F90-9C34FD20E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778945C-77B2-7943-BC24-D904031C9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B39D-880A-9E4B-AF7E-25325E291E9F}" type="datetimeFigureOut">
              <a:rPr lang="es-ES" smtClean="0"/>
              <a:t>10/2/21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5FA276F-1B69-A740-A064-FBF6B8B10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1C37430-C8F8-3B41-ACEC-DDC9DD4FE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323F-0ACF-AA47-8ECF-4B5774860B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6096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A0590E2-065A-9045-BB9B-1D4EB2CA1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B39D-880A-9E4B-AF7E-25325E291E9F}" type="datetimeFigureOut">
              <a:rPr lang="es-ES" smtClean="0"/>
              <a:t>10/2/21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4C92D93-4BA3-6442-BDBF-BD178B79E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1F7A13-6350-FC4C-96A3-EBA74DCEE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323F-0ACF-AA47-8ECF-4B5774860B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6010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DCB6F4-F242-C044-8C39-A4C489701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1732FA-9726-4D45-AB1C-64C30BB9F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0310B4-93A8-0A4B-B638-25753751B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7ADEB4-A52D-894C-B2FF-A352C4699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B39D-880A-9E4B-AF7E-25325E291E9F}" type="datetimeFigureOut">
              <a:rPr lang="es-ES" smtClean="0"/>
              <a:t>10/2/21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4B511A-DF8E-6843-BC0B-08949A6F9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DABD4D-1F0E-D64C-ADC6-1A6761CD2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323F-0ACF-AA47-8ECF-4B5774860B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028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2965A4-B2E5-C440-84D2-F9627E63A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E0BF525-716D-3647-91FE-C50BACEFC4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288FB4A-00EF-D240-BE5D-C1D5BB037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14C621-22FE-CD45-8473-5F1E73128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B39D-880A-9E4B-AF7E-25325E291E9F}" type="datetimeFigureOut">
              <a:rPr lang="es-ES" smtClean="0"/>
              <a:t>10/2/21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EEC80A-3AAC-D84A-971E-327A32F5E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078D49-F6DE-C847-8CBC-928644DE6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323F-0ACF-AA47-8ECF-4B5774860B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463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39BE3A7-3531-E640-B9B3-13B0193B5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F1E789-F9D5-2C4E-A296-C33637BD8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9C8746-031C-7F44-9BF2-17DCEC1E9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5B39D-880A-9E4B-AF7E-25325E291E9F}" type="datetimeFigureOut">
              <a:rPr lang="es-ES" smtClean="0"/>
              <a:t>10/2/21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E2F59D-6646-924F-9012-B39DDE3E4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E321BB-F647-C743-B860-A91F8A69C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6323F-0ACF-AA47-8ECF-4B5774860B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75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ACB24BD-5E79-014A-8343-3C90F9DB6F8F}"/>
              </a:ext>
            </a:extLst>
          </p:cNvPr>
          <p:cNvSpPr txBox="1"/>
          <p:nvPr/>
        </p:nvSpPr>
        <p:spPr>
          <a:xfrm rot="16200000">
            <a:off x="5972064" y="3600062"/>
            <a:ext cx="1679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HELLOWORDSMITH" panose="02000603000000000000" pitchFamily="2" charset="0"/>
                <a:ea typeface="HELLOWORDSMITH" panose="02000603000000000000" pitchFamily="2" charset="0"/>
              </a:rPr>
              <a:t> - 60 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B3C6F47-D417-8140-B58B-55F067152F2A}"/>
              </a:ext>
            </a:extLst>
          </p:cNvPr>
          <p:cNvSpPr txBox="1"/>
          <p:nvPr/>
        </p:nvSpPr>
        <p:spPr>
          <a:xfrm rot="16200000">
            <a:off x="8224700" y="3157155"/>
            <a:ext cx="2565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HELLOWORDSMITH" panose="02000603000000000000" pitchFamily="2" charset="0"/>
                <a:ea typeface="HELLOWORDSMITH" panose="02000603000000000000" pitchFamily="2" charset="0"/>
              </a:rPr>
              <a:t> - 30 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1098BA0-23DF-0142-A1BC-39C3A77B8918}"/>
              </a:ext>
            </a:extLst>
          </p:cNvPr>
          <p:cNvSpPr txBox="1"/>
          <p:nvPr/>
        </p:nvSpPr>
        <p:spPr>
          <a:xfrm rot="16200000">
            <a:off x="10107776" y="3157155"/>
            <a:ext cx="2565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HELLOWORDSMITH" panose="02000603000000000000" pitchFamily="2" charset="0"/>
                <a:ea typeface="HELLOWORDSMITH" panose="02000603000000000000" pitchFamily="2" charset="0"/>
              </a:rPr>
              <a:t> - 10 s</a:t>
            </a: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9F0249B6-18AE-FF4F-9A35-F350824615E0}"/>
              </a:ext>
            </a:extLst>
          </p:cNvPr>
          <p:cNvGrpSpPr/>
          <p:nvPr/>
        </p:nvGrpSpPr>
        <p:grpSpPr>
          <a:xfrm>
            <a:off x="7011735" y="4766733"/>
            <a:ext cx="3682505" cy="692150"/>
            <a:chOff x="6883895" y="4675715"/>
            <a:chExt cx="4576735" cy="910168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DFCBC96-DFE6-3547-BD32-0D4A43FE7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6883895" y="4711699"/>
              <a:ext cx="558800" cy="558800"/>
            </a:xfrm>
            <a:prstGeom prst="rect">
              <a:avLst/>
            </a:prstGeom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42EB80E7-2545-6E44-BFF8-A767236F2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7688229" y="5027083"/>
              <a:ext cx="558800" cy="558800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0474520D-B80B-5040-BB3F-A5B5C8884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8492564" y="4711699"/>
              <a:ext cx="558800" cy="558800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F29A4D39-EBAE-FD4A-A7FF-F666229A6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9296898" y="5027083"/>
              <a:ext cx="558800" cy="558800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5A452444-C6BC-494B-95B0-D1B090B48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097496" y="4675715"/>
              <a:ext cx="558800" cy="558800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66DA40E4-CFA4-114F-B224-CFC8E43D6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901830" y="4991099"/>
              <a:ext cx="558800" cy="558800"/>
            </a:xfrm>
            <a:prstGeom prst="rect">
              <a:avLst/>
            </a:prstGeom>
          </p:spPr>
        </p:pic>
      </p:grpSp>
      <p:pic>
        <p:nvPicPr>
          <p:cNvPr id="32" name="Imagen 31">
            <a:extLst>
              <a:ext uri="{FF2B5EF4-FFF2-40B4-BE49-F238E27FC236}">
                <a16:creationId xmlns:a16="http://schemas.microsoft.com/office/drawing/2014/main" id="{A69C5E8D-A235-E14A-95D7-9F9211413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5432" y="4629150"/>
            <a:ext cx="829733" cy="829733"/>
          </a:xfrm>
          <a:prstGeom prst="rect">
            <a:avLst/>
          </a:prstGeom>
        </p:spPr>
      </p:pic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id="{9D878C8F-1903-2346-8E88-874C673B274F}"/>
              </a:ext>
            </a:extLst>
          </p:cNvPr>
          <p:cNvSpPr/>
          <p:nvPr/>
        </p:nvSpPr>
        <p:spPr>
          <a:xfrm>
            <a:off x="6794998" y="4527046"/>
            <a:ext cx="6054508" cy="1329267"/>
          </a:xfrm>
          <a:prstGeom prst="roundRect">
            <a:avLst/>
          </a:prstGeom>
          <a:solidFill>
            <a:srgbClr val="98EAE0"/>
          </a:solidFill>
          <a:ln w="38100">
            <a:solidFill>
              <a:srgbClr val="98EA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836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9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9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465CD41-AA6C-594D-95FA-218A3FD5E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0817AD5-C13A-4047-BE61-3C5BC24E5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5" y="1190625"/>
            <a:ext cx="44767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0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12</Words>
  <Application>Microsoft Macintosh PowerPoint</Application>
  <PresentationFormat>Panorámica</PresentationFormat>
  <Paragraphs>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HELLOWORDSMITH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galazolevagl@gmail.com</dc:creator>
  <cp:lastModifiedBy>galazolevagl@gmail.com</cp:lastModifiedBy>
  <cp:revision>6</cp:revision>
  <dcterms:created xsi:type="dcterms:W3CDTF">2021-02-10T22:06:15Z</dcterms:created>
  <dcterms:modified xsi:type="dcterms:W3CDTF">2021-02-10T23:05:09Z</dcterms:modified>
</cp:coreProperties>
</file>