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4F1D32D-82C4-4C36-8259-FA2F997450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AF4D90A-1E33-4B1B-A4AD-E3AA81BE2CE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2FB4411-B651-4C22-96C9-43F9DEA375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A3D53-165B-43F2-85CA-510CFC9D5421}" type="datetimeFigureOut">
              <a:rPr lang="es-ES" smtClean="0"/>
              <a:t>25/01/2021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07ED60-D24F-421C-BF5F-2AEE3745CC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BE323A9-66C4-4937-A869-1585280C81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FC747-6940-4708-AC0B-F422D989E7D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418793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2173A7A-871D-411A-847A-E9DF991B14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81B3F585-AAB5-44B3-8B10-F14204AAD2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3EEEE9B-81C3-40EA-A7A8-847A705C41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A3D53-165B-43F2-85CA-510CFC9D5421}" type="datetimeFigureOut">
              <a:rPr lang="es-ES" smtClean="0"/>
              <a:t>25/01/2021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9CA4823-10CA-4053-A71D-B562BB2FE4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BABA9C5-7CE3-4058-BF35-DBAC3882CF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FC747-6940-4708-AC0B-F422D989E7D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591569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D4B821A7-38F3-4F42-A2A5-81CF943E995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6100A1F-6714-496F-BB4C-686A11E0C5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23CDB56-F337-4EDC-A502-89B4AFA894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A3D53-165B-43F2-85CA-510CFC9D5421}" type="datetimeFigureOut">
              <a:rPr lang="es-ES" smtClean="0"/>
              <a:t>25/01/2021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E56181C-93F9-4F83-A42D-A64331E811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802C418-915F-4383-A102-2EA753334C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FC747-6940-4708-AC0B-F422D989E7D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147937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FA66E72-1371-4DAD-88E9-7BBBBF045D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7436558-3BFF-4FFE-9511-7C64D69B95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B970FBE-9F53-4B6C-9FCF-B9B38D984C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A3D53-165B-43F2-85CA-510CFC9D5421}" type="datetimeFigureOut">
              <a:rPr lang="es-ES" smtClean="0"/>
              <a:t>25/01/2021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1CAEA9C-E22A-4B22-B6FB-7F3BEF9AF0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EF7D45A-BA45-444D-921A-B0D7A4D1A9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FC747-6940-4708-AC0B-F422D989E7D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400227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72C99BB-9E19-4819-97F5-892AB65334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C18261F-759E-4D19-9642-E8707620E3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9BDF611-27B9-47CC-850A-2057F0FA81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A3D53-165B-43F2-85CA-510CFC9D5421}" type="datetimeFigureOut">
              <a:rPr lang="es-ES" smtClean="0"/>
              <a:t>25/01/2021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E63BCFB-5CBD-4224-B919-D02F55D8B4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BDEFC4A-F77A-4406-8E74-4C04275E25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FC747-6940-4708-AC0B-F422D989E7D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98917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4B9B4D3-433B-4B44-BA2B-7F05C24040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38B3F78-0EDD-4EDB-BE17-DEF96B19619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FD79902-A525-4C73-BE01-DEE2B20EA3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0F6B7B9-E37D-4E3C-9BA5-6F1E5CB6FF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A3D53-165B-43F2-85CA-510CFC9D5421}" type="datetimeFigureOut">
              <a:rPr lang="es-ES" smtClean="0"/>
              <a:t>25/01/2021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A658800-42DB-41F6-BF43-C35F292221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7792B01-6995-4282-B087-927A733710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FC747-6940-4708-AC0B-F422D989E7D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320417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EB84C19-D7D3-4EF2-A3FC-F9DE350E58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C783514-D5AF-4409-AA51-DAC92A7FC2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41C4763-13CD-447B-825D-BCB9061372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9B434384-0356-4A0C-9E6E-E8A612A4257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F35228D0-36D0-4511-8255-3FBDF4BE097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B21B2E8-E866-4BD7-B79F-E53E4A6E2B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A3D53-165B-43F2-85CA-510CFC9D5421}" type="datetimeFigureOut">
              <a:rPr lang="es-ES" smtClean="0"/>
              <a:t>25/01/2021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79E749BC-2C08-4FFB-B4E8-6A58808442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5D9C5133-CDEB-4CDD-A21F-DB923F534D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FC747-6940-4708-AC0B-F422D989E7D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05289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80ACDDD-37EC-4A4A-91B1-345907CE43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F03455D2-3749-4B33-8CB5-BA38EC2AB6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A3D53-165B-43F2-85CA-510CFC9D5421}" type="datetimeFigureOut">
              <a:rPr lang="es-ES" smtClean="0"/>
              <a:t>25/01/2021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2AA08E3C-F14B-48CA-B7A2-455C10BFDF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38485597-8A2C-4C93-973D-F2ACD21DA7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FC747-6940-4708-AC0B-F422D989E7D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134494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B5003CB6-1654-4712-80C7-2DF4984E54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A3D53-165B-43F2-85CA-510CFC9D5421}" type="datetimeFigureOut">
              <a:rPr lang="es-ES" smtClean="0"/>
              <a:t>25/01/2021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3459BAF4-7BA8-4FCB-B05B-E13B786892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CE61958A-F65B-4B71-8FBC-7684EE8DD1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FC747-6940-4708-AC0B-F422D989E7D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40814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AC153F7-747A-4962-A7E1-1BD7C0DB00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13FEE8E-0F31-4C14-9FF0-E8D55A9259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89E5C41-E740-49FC-85E8-506DE254CC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60DFFEF-7C17-424E-AD64-FCBE8D86E6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A3D53-165B-43F2-85CA-510CFC9D5421}" type="datetimeFigureOut">
              <a:rPr lang="es-ES" smtClean="0"/>
              <a:t>25/01/2021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C4FCED9-C9ED-47D5-BD4A-481A1E16DD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E9ABA38-B440-46BE-9091-AB31CB2D42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FC747-6940-4708-AC0B-F422D989E7D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007280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FCDC5F7-5DD9-46FB-9F14-8E2EF31F96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7C3EDE2B-68AE-4E3E-B0F5-3C1E06C21AE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6474D46-CDF5-4D9E-BCFD-A4995616AF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A13E486-D314-40A2-9EC0-B75EAADADD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A3D53-165B-43F2-85CA-510CFC9D5421}" type="datetimeFigureOut">
              <a:rPr lang="es-ES" smtClean="0"/>
              <a:t>25/01/2021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F9D1736-2425-4AD9-8712-237C439258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B0FC8CB-ECD7-4264-884D-F4DE734FA7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FC747-6940-4708-AC0B-F422D989E7D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943724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DA23803A-F729-480C-8B58-1014E99270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0A6604D-76F6-4CE4-B90B-44C7E8FA52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5A09ADF-4109-4F13-9226-BBDF08906A2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0A3D53-165B-43F2-85CA-510CFC9D5421}" type="datetimeFigureOut">
              <a:rPr lang="es-ES" smtClean="0"/>
              <a:t>25/01/2021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E7E4699-2837-4432-9BD8-DD7244F5A1E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F79F4A2-C00B-42C2-87AC-74211D7C0A5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2FC747-6940-4708-AC0B-F422D989E7D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035876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rapecio 3">
            <a:extLst>
              <a:ext uri="{FF2B5EF4-FFF2-40B4-BE49-F238E27FC236}">
                <a16:creationId xmlns:a16="http://schemas.microsoft.com/office/drawing/2014/main" id="{2A9C4341-301E-4F6F-8BA7-03C7CE32017B}"/>
              </a:ext>
            </a:extLst>
          </p:cNvPr>
          <p:cNvSpPr/>
          <p:nvPr/>
        </p:nvSpPr>
        <p:spPr>
          <a:xfrm rot="10800000">
            <a:off x="2390775" y="1200150"/>
            <a:ext cx="3952875" cy="3390900"/>
          </a:xfrm>
          <a:prstGeom prst="trapezoid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Arco de bloque 4">
            <a:extLst>
              <a:ext uri="{FF2B5EF4-FFF2-40B4-BE49-F238E27FC236}">
                <a16:creationId xmlns:a16="http://schemas.microsoft.com/office/drawing/2014/main" id="{BAEB38BA-9E61-4E77-BCED-831436E8351A}"/>
              </a:ext>
            </a:extLst>
          </p:cNvPr>
          <p:cNvSpPr/>
          <p:nvPr/>
        </p:nvSpPr>
        <p:spPr>
          <a:xfrm rot="6292978">
            <a:off x="5098268" y="1834388"/>
            <a:ext cx="1674877" cy="2091419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6" name="Elipse 5">
            <a:extLst>
              <a:ext uri="{FF2B5EF4-FFF2-40B4-BE49-F238E27FC236}">
                <a16:creationId xmlns:a16="http://schemas.microsoft.com/office/drawing/2014/main" id="{1490E003-36BE-4FCA-B46F-516D6C2CBB70}"/>
              </a:ext>
            </a:extLst>
          </p:cNvPr>
          <p:cNvSpPr/>
          <p:nvPr/>
        </p:nvSpPr>
        <p:spPr>
          <a:xfrm>
            <a:off x="2390775" y="1042122"/>
            <a:ext cx="3952876" cy="316056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8" name="Gráfico 7" descr="Oso panda con relleno sólido">
            <a:extLst>
              <a:ext uri="{FF2B5EF4-FFF2-40B4-BE49-F238E27FC236}">
                <a16:creationId xmlns:a16="http://schemas.microsoft.com/office/drawing/2014/main" id="{C27FA6FF-5861-45BE-B905-3CA30E3F9E1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730100" y="2101643"/>
            <a:ext cx="1330171" cy="1330171"/>
          </a:xfrm>
          <a:prstGeom prst="rect">
            <a:avLst/>
          </a:prstGeom>
        </p:spPr>
      </p:pic>
      <p:pic>
        <p:nvPicPr>
          <p:cNvPr id="10" name="Gráfico 9" descr="Trueno contorno">
            <a:extLst>
              <a:ext uri="{FF2B5EF4-FFF2-40B4-BE49-F238E27FC236}">
                <a16:creationId xmlns:a16="http://schemas.microsoft.com/office/drawing/2014/main" id="{1998F430-D13B-4DB6-870B-E48D5883491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875320" y="3652237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573956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0</Words>
  <Application>Microsoft Office PowerPoint</Application>
  <PresentationFormat>Panorámica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Jose Manuel Rayo Ortigüela</dc:creator>
  <cp:lastModifiedBy>Jose Manuel Rayo Ortigüela</cp:lastModifiedBy>
  <cp:revision>1</cp:revision>
  <dcterms:created xsi:type="dcterms:W3CDTF">2021-01-25T21:45:05Z</dcterms:created>
  <dcterms:modified xsi:type="dcterms:W3CDTF">2021-01-25T22:59:11Z</dcterms:modified>
</cp:coreProperties>
</file>