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6CD"/>
    <a:srgbClr val="C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56" d="100"/>
          <a:sy n="56" d="100"/>
        </p:scale>
        <p:origin x="19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1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06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30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82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0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7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66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67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74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0DF1-833C-F84D-B08D-8E15C4A64B2F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B346-76E3-2649-AB89-45AD1D247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5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microsoft.com/office/2007/relationships/hdphoto" Target="../media/hdphoto2.wdp"/><Relationship Id="rId34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ángulo 94">
            <a:extLst>
              <a:ext uri="{FF2B5EF4-FFF2-40B4-BE49-F238E27FC236}">
                <a16:creationId xmlns:a16="http://schemas.microsoft.com/office/drawing/2014/main" id="{1D1A2AFB-D29F-2742-A4AB-2E03EC573E08}"/>
              </a:ext>
            </a:extLst>
          </p:cNvPr>
          <p:cNvSpPr/>
          <p:nvPr/>
        </p:nvSpPr>
        <p:spPr>
          <a:xfrm>
            <a:off x="0" y="368299"/>
            <a:ext cx="6858000" cy="802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CD3B87-5679-4044-87ED-E30907D1B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62421"/>
              </p:ext>
            </p:extLst>
          </p:nvPr>
        </p:nvGraphicFramePr>
        <p:xfrm>
          <a:off x="768593" y="2243689"/>
          <a:ext cx="5869986" cy="61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331">
                  <a:extLst>
                    <a:ext uri="{9D8B030D-6E8A-4147-A177-3AD203B41FA5}">
                      <a16:colId xmlns:a16="http://schemas.microsoft.com/office/drawing/2014/main" val="999042747"/>
                    </a:ext>
                  </a:extLst>
                </a:gridCol>
                <a:gridCol w="978331">
                  <a:extLst>
                    <a:ext uri="{9D8B030D-6E8A-4147-A177-3AD203B41FA5}">
                      <a16:colId xmlns:a16="http://schemas.microsoft.com/office/drawing/2014/main" val="1077057276"/>
                    </a:ext>
                  </a:extLst>
                </a:gridCol>
                <a:gridCol w="978331">
                  <a:extLst>
                    <a:ext uri="{9D8B030D-6E8A-4147-A177-3AD203B41FA5}">
                      <a16:colId xmlns:a16="http://schemas.microsoft.com/office/drawing/2014/main" val="3212077495"/>
                    </a:ext>
                  </a:extLst>
                </a:gridCol>
                <a:gridCol w="978331">
                  <a:extLst>
                    <a:ext uri="{9D8B030D-6E8A-4147-A177-3AD203B41FA5}">
                      <a16:colId xmlns:a16="http://schemas.microsoft.com/office/drawing/2014/main" val="1961945911"/>
                    </a:ext>
                  </a:extLst>
                </a:gridCol>
                <a:gridCol w="978331">
                  <a:extLst>
                    <a:ext uri="{9D8B030D-6E8A-4147-A177-3AD203B41FA5}">
                      <a16:colId xmlns:a16="http://schemas.microsoft.com/office/drawing/2014/main" val="1929895632"/>
                    </a:ext>
                  </a:extLst>
                </a:gridCol>
                <a:gridCol w="978331">
                  <a:extLst>
                    <a:ext uri="{9D8B030D-6E8A-4147-A177-3AD203B41FA5}">
                      <a16:colId xmlns:a16="http://schemas.microsoft.com/office/drawing/2014/main" val="678906565"/>
                    </a:ext>
                  </a:extLst>
                </a:gridCol>
              </a:tblGrid>
              <a:tr h="102192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66702"/>
                  </a:ext>
                </a:extLst>
              </a:tr>
              <a:tr h="102192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9119"/>
                  </a:ext>
                </a:extLst>
              </a:tr>
              <a:tr h="102192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74806"/>
                  </a:ext>
                </a:extLst>
              </a:tr>
              <a:tr h="102192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49194"/>
                  </a:ext>
                </a:extLst>
              </a:tr>
              <a:tr h="102192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093200"/>
                  </a:ext>
                </a:extLst>
              </a:tr>
              <a:tr h="102192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2954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AEE5EF1-FD47-8B47-8D6A-BCA2F4CF73E7}"/>
              </a:ext>
            </a:extLst>
          </p:cNvPr>
          <p:cNvSpPr txBox="1"/>
          <p:nvPr/>
        </p:nvSpPr>
        <p:spPr>
          <a:xfrm>
            <a:off x="244549" y="510410"/>
            <a:ext cx="636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spc="300" dirty="0">
                <a:solidFill>
                  <a:srgbClr val="FA26CD"/>
                </a:solidFill>
                <a:latin typeface="Kristen ITC" panose="03050502040202030202" pitchFamily="66" charset="0"/>
              </a:rPr>
              <a:t>Adivina quien soy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2440C-B7DE-9C44-86A9-0B87F876D0C6}"/>
              </a:ext>
            </a:extLst>
          </p:cNvPr>
          <p:cNvSpPr txBox="1"/>
          <p:nvPr/>
        </p:nvSpPr>
        <p:spPr>
          <a:xfrm>
            <a:off x="768593" y="1658914"/>
            <a:ext cx="9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16B977-0B6F-6E42-8557-D16B9F0D9A2D}"/>
              </a:ext>
            </a:extLst>
          </p:cNvPr>
          <p:cNvSpPr txBox="1"/>
          <p:nvPr/>
        </p:nvSpPr>
        <p:spPr>
          <a:xfrm>
            <a:off x="1732907" y="1658914"/>
            <a:ext cx="9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7CE8CC-884B-0A49-9C75-56C6A2C4E79B}"/>
              </a:ext>
            </a:extLst>
          </p:cNvPr>
          <p:cNvSpPr txBox="1"/>
          <p:nvPr/>
        </p:nvSpPr>
        <p:spPr>
          <a:xfrm>
            <a:off x="2739272" y="1658914"/>
            <a:ext cx="9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9841BF-720B-AE47-9564-E1ADFBAB632F}"/>
              </a:ext>
            </a:extLst>
          </p:cNvPr>
          <p:cNvSpPr txBox="1"/>
          <p:nvPr/>
        </p:nvSpPr>
        <p:spPr>
          <a:xfrm>
            <a:off x="3703586" y="1658914"/>
            <a:ext cx="9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060612-12A0-234E-A0BC-C95F6BF20F99}"/>
              </a:ext>
            </a:extLst>
          </p:cNvPr>
          <p:cNvSpPr txBox="1"/>
          <p:nvPr/>
        </p:nvSpPr>
        <p:spPr>
          <a:xfrm>
            <a:off x="4709951" y="1658914"/>
            <a:ext cx="9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C2C075-6C42-0E40-A279-318536736278}"/>
              </a:ext>
            </a:extLst>
          </p:cNvPr>
          <p:cNvSpPr txBox="1"/>
          <p:nvPr/>
        </p:nvSpPr>
        <p:spPr>
          <a:xfrm>
            <a:off x="5674265" y="1658914"/>
            <a:ext cx="9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CCFE1A-BA1A-0746-907D-A87620537BB1}"/>
              </a:ext>
            </a:extLst>
          </p:cNvPr>
          <p:cNvSpPr txBox="1"/>
          <p:nvPr/>
        </p:nvSpPr>
        <p:spPr>
          <a:xfrm>
            <a:off x="138024" y="2483003"/>
            <a:ext cx="63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7A24FD-AA18-8643-9F7A-656524A75F1C}"/>
              </a:ext>
            </a:extLst>
          </p:cNvPr>
          <p:cNvSpPr txBox="1"/>
          <p:nvPr/>
        </p:nvSpPr>
        <p:spPr>
          <a:xfrm>
            <a:off x="138024" y="3512896"/>
            <a:ext cx="63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4E84AF-3140-3E41-BEF2-F071A99CF19E}"/>
              </a:ext>
            </a:extLst>
          </p:cNvPr>
          <p:cNvSpPr txBox="1"/>
          <p:nvPr/>
        </p:nvSpPr>
        <p:spPr>
          <a:xfrm>
            <a:off x="180184" y="4542789"/>
            <a:ext cx="63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87813B-9388-864E-B933-17FDA38E8AE6}"/>
              </a:ext>
            </a:extLst>
          </p:cNvPr>
          <p:cNvSpPr txBox="1"/>
          <p:nvPr/>
        </p:nvSpPr>
        <p:spPr>
          <a:xfrm>
            <a:off x="180184" y="5572682"/>
            <a:ext cx="63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6C9EEE-D19F-0C44-9EC0-2D3708A5F78A}"/>
              </a:ext>
            </a:extLst>
          </p:cNvPr>
          <p:cNvSpPr txBox="1"/>
          <p:nvPr/>
        </p:nvSpPr>
        <p:spPr>
          <a:xfrm>
            <a:off x="138024" y="6602575"/>
            <a:ext cx="63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A599C8-6F89-3141-B21E-CFF12C88501E}"/>
              </a:ext>
            </a:extLst>
          </p:cNvPr>
          <p:cNvSpPr txBox="1"/>
          <p:nvPr/>
        </p:nvSpPr>
        <p:spPr>
          <a:xfrm>
            <a:off x="138024" y="7632468"/>
            <a:ext cx="63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Inimitable Original" panose="02000000000000000000" pitchFamily="2" charset="77"/>
              </a:rPr>
              <a:t>6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5E77912A-C2A3-E340-B5FE-A50BB480AE0A}"/>
              </a:ext>
            </a:extLst>
          </p:cNvPr>
          <p:cNvSpPr/>
          <p:nvPr/>
        </p:nvSpPr>
        <p:spPr>
          <a:xfrm>
            <a:off x="0" y="8866921"/>
            <a:ext cx="6858000" cy="802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8C8E4CA3-6C37-41EA-A59B-A0F9E8C71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4" y="1592569"/>
            <a:ext cx="655493" cy="655493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044AEE35-4A95-4AFE-9DAC-8DA2E7BE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62" y="2408381"/>
            <a:ext cx="756000" cy="756000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50D2F13F-83AE-437A-86F2-0AACBA29D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7" y="4337118"/>
            <a:ext cx="864000" cy="864000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BD5A8B3-42EA-461E-88D9-C5ED3590E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21" y="2370356"/>
            <a:ext cx="864000" cy="864000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DC391855-1525-468E-B93E-CB341145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88" y="2343060"/>
            <a:ext cx="864000" cy="864000"/>
          </a:xfrm>
          <a:prstGeom prst="rect">
            <a:avLst/>
          </a:prstGeom>
        </p:spPr>
      </p:pic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id="{CDB96ADB-029C-47E6-B67C-4C96C3DC2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429" y="3359835"/>
            <a:ext cx="864000" cy="864000"/>
          </a:xfrm>
          <a:prstGeom prst="rect">
            <a:avLst/>
          </a:prstGeom>
        </p:spPr>
      </p:pic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id="{66AC6E0B-93A7-4938-AEC6-D6B74E4D6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951" y="2331360"/>
            <a:ext cx="864000" cy="864000"/>
          </a:xfrm>
          <a:prstGeom prst="rect">
            <a:avLst/>
          </a:prstGeom>
        </p:spPr>
      </p:pic>
      <p:pic>
        <p:nvPicPr>
          <p:cNvPr id="42" name="Imagen 41" descr="Icono&#10;&#10;Descripción generada automáticamente">
            <a:extLst>
              <a:ext uri="{FF2B5EF4-FFF2-40B4-BE49-F238E27FC236}">
                <a16:creationId xmlns:a16="http://schemas.microsoft.com/office/drawing/2014/main" id="{E4310A6D-7604-4F43-B94E-D0D8637C7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3149" y="2335924"/>
            <a:ext cx="864000" cy="864000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A98972C1-C139-4513-8DDE-34D25F4A1E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422" y="2331360"/>
            <a:ext cx="864000" cy="864000"/>
          </a:xfrm>
          <a:prstGeom prst="rect">
            <a:avLst/>
          </a:prstGeom>
        </p:spPr>
      </p:pic>
      <p:pic>
        <p:nvPicPr>
          <p:cNvPr id="46" name="Imagen 45" descr="Icono&#10;&#10;Descripción generada automáticamente">
            <a:extLst>
              <a:ext uri="{FF2B5EF4-FFF2-40B4-BE49-F238E27FC236}">
                <a16:creationId xmlns:a16="http://schemas.microsoft.com/office/drawing/2014/main" id="{58AF5F69-E3A3-4AF8-8705-9FCA37F0FF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629" y="4403176"/>
            <a:ext cx="864000" cy="864000"/>
          </a:xfrm>
          <a:prstGeom prst="rect">
            <a:avLst/>
          </a:prstGeom>
        </p:spPr>
      </p:pic>
      <p:pic>
        <p:nvPicPr>
          <p:cNvPr id="48" name="Imagen 47" descr="Icono&#10;&#10;Descripción generada automáticamente">
            <a:extLst>
              <a:ext uri="{FF2B5EF4-FFF2-40B4-BE49-F238E27FC236}">
                <a16:creationId xmlns:a16="http://schemas.microsoft.com/office/drawing/2014/main" id="{4DF300DC-8144-44C7-9E39-F60B78269F0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73149" y="3380552"/>
            <a:ext cx="864000" cy="864000"/>
          </a:xfrm>
          <a:prstGeom prst="rect">
            <a:avLst/>
          </a:prstGeom>
          <a:noFill/>
        </p:spPr>
      </p:pic>
      <p:pic>
        <p:nvPicPr>
          <p:cNvPr id="50" name="Imagen 49" descr="Icono&#10;&#10;Descripción generada automáticamente">
            <a:extLst>
              <a:ext uri="{FF2B5EF4-FFF2-40B4-BE49-F238E27FC236}">
                <a16:creationId xmlns:a16="http://schemas.microsoft.com/office/drawing/2014/main" id="{FA6875FA-64D0-431A-A142-504FBE085F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53" y="3359835"/>
            <a:ext cx="864000" cy="864000"/>
          </a:xfrm>
          <a:prstGeom prst="rect">
            <a:avLst/>
          </a:prstGeom>
        </p:spPr>
      </p:pic>
      <p:pic>
        <p:nvPicPr>
          <p:cNvPr id="52" name="Imagen 51" descr="Icono&#10;&#10;Descripción generada automáticamente">
            <a:extLst>
              <a:ext uri="{FF2B5EF4-FFF2-40B4-BE49-F238E27FC236}">
                <a16:creationId xmlns:a16="http://schemas.microsoft.com/office/drawing/2014/main" id="{D8523AAF-6158-4D06-96E9-68FD92B76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4405" y="3359877"/>
            <a:ext cx="864000" cy="864000"/>
          </a:xfrm>
          <a:prstGeom prst="rect">
            <a:avLst/>
          </a:prstGeom>
        </p:spPr>
      </p:pic>
      <p:pic>
        <p:nvPicPr>
          <p:cNvPr id="54" name="Imagen 53" descr="Icono&#10;&#10;Descripción generada automáticamente con confianza baja">
            <a:extLst>
              <a:ext uri="{FF2B5EF4-FFF2-40B4-BE49-F238E27FC236}">
                <a16:creationId xmlns:a16="http://schemas.microsoft.com/office/drawing/2014/main" id="{3BBA6F38-960E-447C-8D42-DD5E55DD67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1468" y="3359877"/>
            <a:ext cx="864000" cy="864000"/>
          </a:xfrm>
          <a:prstGeom prst="rect">
            <a:avLst/>
          </a:prstGeom>
        </p:spPr>
      </p:pic>
      <p:pic>
        <p:nvPicPr>
          <p:cNvPr id="56" name="Imagen 55" descr="Icono&#10;&#10;Descripción generada automáticamente">
            <a:extLst>
              <a:ext uri="{FF2B5EF4-FFF2-40B4-BE49-F238E27FC236}">
                <a16:creationId xmlns:a16="http://schemas.microsoft.com/office/drawing/2014/main" id="{A382E4CF-894C-4A81-A243-8E831F47CB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4265" y="3329144"/>
            <a:ext cx="864000" cy="864000"/>
          </a:xfrm>
          <a:prstGeom prst="rect">
            <a:avLst/>
          </a:prstGeom>
        </p:spPr>
      </p:pic>
      <p:pic>
        <p:nvPicPr>
          <p:cNvPr id="58" name="Imagen 57" descr="Icono&#10;&#10;Descripción generada automáticamente">
            <a:extLst>
              <a:ext uri="{FF2B5EF4-FFF2-40B4-BE49-F238E27FC236}">
                <a16:creationId xmlns:a16="http://schemas.microsoft.com/office/drawing/2014/main" id="{2C766A6E-C442-481C-92E2-4032558AF7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8665" y="4409688"/>
            <a:ext cx="864000" cy="864000"/>
          </a:xfrm>
          <a:prstGeom prst="rect">
            <a:avLst/>
          </a:prstGeom>
        </p:spPr>
      </p:pic>
      <p:pic>
        <p:nvPicPr>
          <p:cNvPr id="60" name="Imagen 59" descr="Icono&#10;&#10;Descripción generada automáticamente">
            <a:extLst>
              <a:ext uri="{FF2B5EF4-FFF2-40B4-BE49-F238E27FC236}">
                <a16:creationId xmlns:a16="http://schemas.microsoft.com/office/drawing/2014/main" id="{C94E43F2-198F-4A27-8990-41483F5F95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66592" y="4409688"/>
            <a:ext cx="864000" cy="864000"/>
          </a:xfrm>
          <a:prstGeom prst="rect">
            <a:avLst/>
          </a:prstGeom>
        </p:spPr>
      </p:pic>
      <p:pic>
        <p:nvPicPr>
          <p:cNvPr id="62" name="Imagen 61" descr="Icono&#10;&#10;Descripción generada automáticamente">
            <a:extLst>
              <a:ext uri="{FF2B5EF4-FFF2-40B4-BE49-F238E27FC236}">
                <a16:creationId xmlns:a16="http://schemas.microsoft.com/office/drawing/2014/main" id="{F4CAB258-A3FB-4243-BEB6-37B618176E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519" y="4385338"/>
            <a:ext cx="864000" cy="864000"/>
          </a:xfrm>
          <a:prstGeom prst="rect">
            <a:avLst/>
          </a:prstGeom>
        </p:spPr>
      </p:pic>
      <p:pic>
        <p:nvPicPr>
          <p:cNvPr id="64" name="Imagen 63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043970C0-F50F-4408-B621-3886D01B19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2446" y="4385338"/>
            <a:ext cx="864000" cy="864000"/>
          </a:xfrm>
          <a:prstGeom prst="rect">
            <a:avLst/>
          </a:prstGeom>
        </p:spPr>
      </p:pic>
      <p:pic>
        <p:nvPicPr>
          <p:cNvPr id="66" name="Imagen 65" descr="Icono&#10;&#10;Descripción generada automáticamente">
            <a:extLst>
              <a:ext uri="{FF2B5EF4-FFF2-40B4-BE49-F238E27FC236}">
                <a16:creationId xmlns:a16="http://schemas.microsoft.com/office/drawing/2014/main" id="{B084470F-B45E-4DB6-9E3B-CEFFD760F9C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6695" y="5382291"/>
            <a:ext cx="864000" cy="864000"/>
          </a:xfrm>
          <a:prstGeom prst="rect">
            <a:avLst/>
          </a:prstGeom>
        </p:spPr>
      </p:pic>
      <p:pic>
        <p:nvPicPr>
          <p:cNvPr id="68" name="Imagen 67" descr="Icono&#10;&#10;Descripción generada automáticamente">
            <a:extLst>
              <a:ext uri="{FF2B5EF4-FFF2-40B4-BE49-F238E27FC236}">
                <a16:creationId xmlns:a16="http://schemas.microsoft.com/office/drawing/2014/main" id="{DD5681B6-E25B-4D4C-AD30-6B3FB419E8C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11468" y="5409587"/>
            <a:ext cx="864000" cy="864000"/>
          </a:xfrm>
          <a:prstGeom prst="rect">
            <a:avLst/>
          </a:prstGeom>
        </p:spPr>
      </p:pic>
      <p:pic>
        <p:nvPicPr>
          <p:cNvPr id="70" name="Imagen 69" descr="Icono&#10;&#10;Descripción generada automáticamente">
            <a:extLst>
              <a:ext uri="{FF2B5EF4-FFF2-40B4-BE49-F238E27FC236}">
                <a16:creationId xmlns:a16="http://schemas.microsoft.com/office/drawing/2014/main" id="{56DDAF04-B6E9-47F3-BBBA-296559F0E97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5031" y="5382291"/>
            <a:ext cx="864000" cy="864000"/>
          </a:xfrm>
          <a:prstGeom prst="rect">
            <a:avLst/>
          </a:prstGeom>
        </p:spPr>
      </p:pic>
      <p:pic>
        <p:nvPicPr>
          <p:cNvPr id="72" name="Imagen 71" descr="Icono&#10;&#10;Descripción generada automáticamente">
            <a:extLst>
              <a:ext uri="{FF2B5EF4-FFF2-40B4-BE49-F238E27FC236}">
                <a16:creationId xmlns:a16="http://schemas.microsoft.com/office/drawing/2014/main" id="{E5614A95-8878-47A5-A6F7-0888942C74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73149" y="5388803"/>
            <a:ext cx="864000" cy="864000"/>
          </a:xfrm>
          <a:prstGeom prst="rect">
            <a:avLst/>
          </a:prstGeom>
        </p:spPr>
      </p:pic>
      <p:pic>
        <p:nvPicPr>
          <p:cNvPr id="74" name="Imagen 73" descr="Icono&#10;&#10;Descripción generada automáticamente">
            <a:extLst>
              <a:ext uri="{FF2B5EF4-FFF2-40B4-BE49-F238E27FC236}">
                <a16:creationId xmlns:a16="http://schemas.microsoft.com/office/drawing/2014/main" id="{CFE14163-7F2F-42CC-8137-2310E8E7C2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22492" y="5391828"/>
            <a:ext cx="864000" cy="864000"/>
          </a:xfrm>
          <a:prstGeom prst="rect">
            <a:avLst/>
          </a:prstGeom>
        </p:spPr>
      </p:pic>
      <p:pic>
        <p:nvPicPr>
          <p:cNvPr id="76" name="Imagen 75" descr="Icono&#10;&#10;Descripción generada automáticamente">
            <a:extLst>
              <a:ext uri="{FF2B5EF4-FFF2-40B4-BE49-F238E27FC236}">
                <a16:creationId xmlns:a16="http://schemas.microsoft.com/office/drawing/2014/main" id="{ECCE7D8C-FAB8-4C42-81E3-B42D0592525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22446" y="5433069"/>
            <a:ext cx="864000" cy="864000"/>
          </a:xfrm>
          <a:prstGeom prst="rect">
            <a:avLst/>
          </a:prstGeom>
        </p:spPr>
      </p:pic>
      <p:pic>
        <p:nvPicPr>
          <p:cNvPr id="78" name="Imagen 77" descr="Icono&#10;&#10;Descripción generada automáticamente">
            <a:extLst>
              <a:ext uri="{FF2B5EF4-FFF2-40B4-BE49-F238E27FC236}">
                <a16:creationId xmlns:a16="http://schemas.microsoft.com/office/drawing/2014/main" id="{27352058-10EC-4FA8-B22B-BBAA30248B1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0862" y="6424408"/>
            <a:ext cx="864000" cy="864000"/>
          </a:xfrm>
          <a:prstGeom prst="rect">
            <a:avLst/>
          </a:prstGeom>
        </p:spPr>
      </p:pic>
      <p:pic>
        <p:nvPicPr>
          <p:cNvPr id="80" name="Imagen 79" descr="Icono&#10;&#10;Descripción generada automáticamente">
            <a:extLst>
              <a:ext uri="{FF2B5EF4-FFF2-40B4-BE49-F238E27FC236}">
                <a16:creationId xmlns:a16="http://schemas.microsoft.com/office/drawing/2014/main" id="{1AAE54E5-4083-4906-9D63-CAA10A2E50C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78629" y="6383364"/>
            <a:ext cx="864000" cy="864000"/>
          </a:xfrm>
          <a:prstGeom prst="rect">
            <a:avLst/>
          </a:prstGeom>
        </p:spPr>
      </p:pic>
      <p:pic>
        <p:nvPicPr>
          <p:cNvPr id="82" name="Imagen 81" descr="Icono&#10;&#10;Descripción generada automáticamente">
            <a:extLst>
              <a:ext uri="{FF2B5EF4-FFF2-40B4-BE49-F238E27FC236}">
                <a16:creationId xmlns:a16="http://schemas.microsoft.com/office/drawing/2014/main" id="{7AC89C76-D850-4DA3-A556-8F6CDEE8DD1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75781" y="6391397"/>
            <a:ext cx="864000" cy="864000"/>
          </a:xfrm>
          <a:prstGeom prst="rect">
            <a:avLst/>
          </a:prstGeom>
        </p:spPr>
      </p:pic>
      <p:pic>
        <p:nvPicPr>
          <p:cNvPr id="84" name="Imagen 83" descr="Icono&#10;&#10;Descripción generada automáticamente">
            <a:extLst>
              <a:ext uri="{FF2B5EF4-FFF2-40B4-BE49-F238E27FC236}">
                <a16:creationId xmlns:a16="http://schemas.microsoft.com/office/drawing/2014/main" id="{BDC528EC-3E89-4483-BF47-7BCF5CB1830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53743" y="6438115"/>
            <a:ext cx="864000" cy="864000"/>
          </a:xfrm>
          <a:prstGeom prst="rect">
            <a:avLst/>
          </a:prstGeom>
        </p:spPr>
      </p:pic>
      <p:pic>
        <p:nvPicPr>
          <p:cNvPr id="86" name="Imagen 85" descr="Icono&#10;&#10;Descripción generada automáticamente">
            <a:extLst>
              <a:ext uri="{FF2B5EF4-FFF2-40B4-BE49-F238E27FC236}">
                <a16:creationId xmlns:a16="http://schemas.microsoft.com/office/drawing/2014/main" id="{19C640EC-EAAC-4228-9141-6BECA4105DA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7814" y="7441183"/>
            <a:ext cx="864000" cy="864000"/>
          </a:xfrm>
          <a:prstGeom prst="rect">
            <a:avLst/>
          </a:prstGeom>
        </p:spPr>
      </p:pic>
      <p:pic>
        <p:nvPicPr>
          <p:cNvPr id="88" name="Imagen 87" descr="Icono&#10;&#10;Descripción generada automáticamente">
            <a:extLst>
              <a:ext uri="{FF2B5EF4-FFF2-40B4-BE49-F238E27FC236}">
                <a16:creationId xmlns:a16="http://schemas.microsoft.com/office/drawing/2014/main" id="{8AF319B0-225E-41AB-97CF-42C3B949DE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31705" y="6408603"/>
            <a:ext cx="864000" cy="864000"/>
          </a:xfrm>
          <a:prstGeom prst="rect">
            <a:avLst/>
          </a:prstGeom>
        </p:spPr>
      </p:pic>
      <p:pic>
        <p:nvPicPr>
          <p:cNvPr id="90" name="Imagen 89" descr="Icono&#10;&#10;Descripción generada automáticamente">
            <a:extLst>
              <a:ext uri="{FF2B5EF4-FFF2-40B4-BE49-F238E27FC236}">
                <a16:creationId xmlns:a16="http://schemas.microsoft.com/office/drawing/2014/main" id="{FDE1403C-A7FD-492A-8AB8-4BFE9F8A3F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25229" y="6377791"/>
            <a:ext cx="864000" cy="864000"/>
          </a:xfrm>
          <a:prstGeom prst="rect">
            <a:avLst/>
          </a:prstGeom>
        </p:spPr>
      </p:pic>
      <p:pic>
        <p:nvPicPr>
          <p:cNvPr id="92" name="Imagen 91" descr="Icono&#10;&#10;Descripción generada automáticamente">
            <a:extLst>
              <a:ext uri="{FF2B5EF4-FFF2-40B4-BE49-F238E27FC236}">
                <a16:creationId xmlns:a16="http://schemas.microsoft.com/office/drawing/2014/main" id="{64EAE01E-CF37-40CA-88FD-2B591784899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78629" y="7441183"/>
            <a:ext cx="864000" cy="864000"/>
          </a:xfrm>
          <a:prstGeom prst="rect">
            <a:avLst/>
          </a:prstGeom>
        </p:spPr>
      </p:pic>
      <p:pic>
        <p:nvPicPr>
          <p:cNvPr id="94" name="Imagen 93" descr="Icono&#10;&#10;Descripción generada automáticamente">
            <a:extLst>
              <a:ext uri="{FF2B5EF4-FFF2-40B4-BE49-F238E27FC236}">
                <a16:creationId xmlns:a16="http://schemas.microsoft.com/office/drawing/2014/main" id="{2A80086F-FFB5-4448-B975-7C2F4975D90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50034" y="7450676"/>
            <a:ext cx="864000" cy="864000"/>
          </a:xfrm>
          <a:prstGeom prst="rect">
            <a:avLst/>
          </a:prstGeom>
        </p:spPr>
      </p:pic>
      <p:pic>
        <p:nvPicPr>
          <p:cNvPr id="99" name="Imagen 98" descr="Icono&#10;&#10;Descripción generada automáticamente">
            <a:extLst>
              <a:ext uri="{FF2B5EF4-FFF2-40B4-BE49-F238E27FC236}">
                <a16:creationId xmlns:a16="http://schemas.microsoft.com/office/drawing/2014/main" id="{7155D6A5-D247-486E-B92B-68834A35F81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64212" y="7413993"/>
            <a:ext cx="864000" cy="864000"/>
          </a:xfrm>
          <a:prstGeom prst="rect">
            <a:avLst/>
          </a:prstGeom>
        </p:spPr>
      </p:pic>
      <p:pic>
        <p:nvPicPr>
          <p:cNvPr id="101" name="Imagen 100" descr="Imagen que contiene Gráfico de burbujas&#10;&#10;Descripción generada automáticamente">
            <a:extLst>
              <a:ext uri="{FF2B5EF4-FFF2-40B4-BE49-F238E27FC236}">
                <a16:creationId xmlns:a16="http://schemas.microsoft.com/office/drawing/2014/main" id="{3836D779-BEC5-4EB6-8673-1543A094589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746952" y="7443014"/>
            <a:ext cx="864000" cy="864000"/>
          </a:xfrm>
          <a:prstGeom prst="rect">
            <a:avLst/>
          </a:prstGeom>
        </p:spPr>
      </p:pic>
      <p:pic>
        <p:nvPicPr>
          <p:cNvPr id="103" name="Imagen 102" descr="Icono&#10;&#10;Descripción generada automáticamente">
            <a:extLst>
              <a:ext uri="{FF2B5EF4-FFF2-40B4-BE49-F238E27FC236}">
                <a16:creationId xmlns:a16="http://schemas.microsoft.com/office/drawing/2014/main" id="{56D912CA-B677-485D-B8AD-ED520B6DA33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26666" y="7443014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5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15</Words>
  <Application>Microsoft Office PowerPoint</Application>
  <PresentationFormat>A4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KG Inimitable Original</vt:lpstr>
      <vt:lpstr>Kristen ITC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Jose Manuel</cp:lastModifiedBy>
  <cp:revision>9</cp:revision>
  <dcterms:created xsi:type="dcterms:W3CDTF">2020-04-27T18:22:38Z</dcterms:created>
  <dcterms:modified xsi:type="dcterms:W3CDTF">2021-01-26T19:17:48Z</dcterms:modified>
</cp:coreProperties>
</file>