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876F5-98F3-432F-8C63-520A0F3D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3D5395-72A9-43FD-83ED-1DB8B749C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7B0CF2-AF54-4810-B359-F6CC0001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F94F-40FD-43C9-A256-3FC75DE6FD89}" type="datetimeFigureOut">
              <a:rPr lang="es-ES" smtClean="0"/>
              <a:t>04/01/2021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021BAA-D4C1-4EB9-A6F5-44B9CFDEA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071924-11DD-4193-A9F4-F4311966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72F1-7FA1-4EC3-A210-383727B698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65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06919-0BE5-44FC-AABF-83B98B164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4630FD-6FD8-4848-804D-C41481CC8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69B752-F581-417A-A187-FE1B0EE89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F94F-40FD-43C9-A256-3FC75DE6FD89}" type="datetimeFigureOut">
              <a:rPr lang="es-ES" smtClean="0"/>
              <a:t>04/01/2021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D95CBA-FF40-44BF-BAAB-E4856E53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909F5B-510C-420F-A26F-A17C41E89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72F1-7FA1-4EC3-A210-383727B698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81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8BCF54-8D1D-422D-B690-34228C560B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6DB2BB-7244-4F6F-A6C2-C1AC88F63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F4DF61-AB10-4D26-9D77-84A2C9F1B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F94F-40FD-43C9-A256-3FC75DE6FD89}" type="datetimeFigureOut">
              <a:rPr lang="es-ES" smtClean="0"/>
              <a:t>04/01/2021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AB8A3B-4822-4D92-82AD-29BB1B829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0E1115-EBB9-465F-9B71-502B2C40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72F1-7FA1-4EC3-A210-383727B698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130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7678D7-BC2E-4E10-AFD5-074F56F5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8D6576-3081-40D8-A6E5-C580B8674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716862-BF04-4662-829B-E77B77DA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F94F-40FD-43C9-A256-3FC75DE6FD89}" type="datetimeFigureOut">
              <a:rPr lang="es-ES" smtClean="0"/>
              <a:t>04/01/2021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C9A278-F8C2-4C9A-96A5-14C205ABE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95C7D-F88B-4965-B892-AE5C2E7C7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72F1-7FA1-4EC3-A210-383727B698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957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48801B-3EEF-42DB-8557-B617E3108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D60B7B-EADF-48B9-8AEA-EF29A1F5F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5382E5-4994-4D5E-A089-478BC86F1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F94F-40FD-43C9-A256-3FC75DE6FD89}" type="datetimeFigureOut">
              <a:rPr lang="es-ES" smtClean="0"/>
              <a:t>04/01/2021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0B8F63-EB25-4DDA-AFD0-58F18762A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7005CF-7B10-41B0-8AD7-02138CBC4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72F1-7FA1-4EC3-A210-383727B698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41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28F43A-01AD-44F3-9024-62E6A8671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E073A2-E72F-43C5-9154-B92FF6C0D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1C45-B6CA-4206-A4FB-46679BAD8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370CD9-6FE6-4914-9122-BB2A14FBC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F94F-40FD-43C9-A256-3FC75DE6FD89}" type="datetimeFigureOut">
              <a:rPr lang="es-ES" smtClean="0"/>
              <a:t>04/01/2021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E7C06B-0296-48DA-AE46-7400518D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BEB260-2FAD-4A94-8AB5-87C8F2D6D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72F1-7FA1-4EC3-A210-383727B698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963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3BB3C0-B671-4F62-9CF3-E6557D24D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9432CE-0817-4EBA-8B8C-247C5E7F5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ECC54B-1D97-483B-8395-0B561227C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00D5946-93E5-40AE-9ED2-CB12AEA4A0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DB393E1-C773-4A9D-8BDD-90A8BA75D2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507D7F4-56BB-4875-94A9-3F19B145A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F94F-40FD-43C9-A256-3FC75DE6FD89}" type="datetimeFigureOut">
              <a:rPr lang="es-ES" smtClean="0"/>
              <a:t>04/01/2021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D0F258-593B-49D4-9026-E567B221E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B16C83-E88E-4AC6-A79E-010A1DDE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72F1-7FA1-4EC3-A210-383727B698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69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FC77F0-1911-494A-A527-B41711375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752613F-6842-494B-BB2A-6B681053E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F94F-40FD-43C9-A256-3FC75DE6FD89}" type="datetimeFigureOut">
              <a:rPr lang="es-ES" smtClean="0"/>
              <a:t>04/01/2021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4B35486-B515-40FF-881B-CFEDF779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6BD59D7-7D64-47B1-ABBE-5C377018B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72F1-7FA1-4EC3-A210-383727B698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348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8BDEA5-9B7E-4E84-B150-22063EC7D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F94F-40FD-43C9-A256-3FC75DE6FD89}" type="datetimeFigureOut">
              <a:rPr lang="es-ES" smtClean="0"/>
              <a:t>04/01/2021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ED5931-71A3-44F0-8650-1311F08D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C3C404-4BB7-4223-AEB7-2465EE58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72F1-7FA1-4EC3-A210-383727B698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514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C42DDE-76A1-4022-8A94-C453CF1C8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97217D-F1C3-426D-9D39-D47FC3D35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6236AE-C2D2-4118-BFCD-14251014A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DFEBAD-686C-4C7C-AA57-D66BF733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F94F-40FD-43C9-A256-3FC75DE6FD89}" type="datetimeFigureOut">
              <a:rPr lang="es-ES" smtClean="0"/>
              <a:t>04/01/2021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8AE869-12D5-40D5-8DE0-431A1E70A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26920E-281C-4266-820D-3E8004C7A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72F1-7FA1-4EC3-A210-383727B698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26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BDBD1-7184-43CC-B7FD-772392B5D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47C8864-E3A4-4C5D-BCAE-FDDF29745B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0ECD1E-E2B1-491C-A2EF-99484E07A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B1CD87-E3B6-45A4-B370-E714EB158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F94F-40FD-43C9-A256-3FC75DE6FD89}" type="datetimeFigureOut">
              <a:rPr lang="es-ES" smtClean="0"/>
              <a:t>04/01/2021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53E3D2-DD33-4385-8A69-D76E823E9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DEF92A-BCA0-4990-8434-66ADACAC2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E72F1-7FA1-4EC3-A210-383727B698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43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723920-4E02-468D-9E10-1824302D7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02C09E-5EAF-41E9-A051-A27DB4CBD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F7C0EE-42AE-412D-8B32-D7F129B52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0F94F-40FD-43C9-A256-3FC75DE6FD89}" type="datetimeFigureOut">
              <a:rPr lang="es-ES" smtClean="0"/>
              <a:t>04/01/2021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ADF139-B6FF-4AB7-9AA1-4098272C0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742B3D-EF01-4853-A67E-5CD996D575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E72F1-7FA1-4EC3-A210-383727B698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791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pulsador pause">
            <a:extLst>
              <a:ext uri="{FF2B5EF4-FFF2-40B4-BE49-F238E27FC236}">
                <a16:creationId xmlns:a16="http://schemas.microsoft.com/office/drawing/2014/main" id="{F5934BA6-1C03-433F-B00D-511E8BB2AA2A}"/>
              </a:ext>
            </a:extLst>
          </p:cNvPr>
          <p:cNvGrpSpPr/>
          <p:nvPr/>
        </p:nvGrpSpPr>
        <p:grpSpPr>
          <a:xfrm>
            <a:off x="6023316" y="687755"/>
            <a:ext cx="3526971" cy="1174652"/>
            <a:chOff x="6023316" y="687755"/>
            <a:chExt cx="3526971" cy="1174652"/>
          </a:xfrm>
        </p:grpSpPr>
        <p:grpSp>
          <p:nvGrpSpPr>
            <p:cNvPr id="5" name="pulsador">
              <a:extLst>
                <a:ext uri="{FF2B5EF4-FFF2-40B4-BE49-F238E27FC236}">
                  <a16:creationId xmlns:a16="http://schemas.microsoft.com/office/drawing/2014/main" id="{B04B88DA-CB5A-41DD-A70C-9CFD2A69D482}"/>
                </a:ext>
              </a:extLst>
            </p:cNvPr>
            <p:cNvGrpSpPr/>
            <p:nvPr/>
          </p:nvGrpSpPr>
          <p:grpSpPr>
            <a:xfrm>
              <a:off x="6023316" y="687755"/>
              <a:ext cx="3526971" cy="1174652"/>
              <a:chOff x="4109775" y="406401"/>
              <a:chExt cx="3526971" cy="942422"/>
            </a:xfrm>
            <a:solidFill>
              <a:schemeClr val="bg2"/>
            </a:solidFill>
          </p:grpSpPr>
          <p:sp>
            <p:nvSpPr>
              <p:cNvPr id="6" name="Rectángulo: esquinas redondeadas 5">
                <a:extLst>
                  <a:ext uri="{FF2B5EF4-FFF2-40B4-BE49-F238E27FC236}">
                    <a16:creationId xmlns:a16="http://schemas.microsoft.com/office/drawing/2014/main" id="{84A67AAC-85C0-4154-B2A0-CFC4D435E6B6}"/>
                  </a:ext>
                </a:extLst>
              </p:cNvPr>
              <p:cNvSpPr/>
              <p:nvPr/>
            </p:nvSpPr>
            <p:spPr>
              <a:xfrm>
                <a:off x="4109775" y="406401"/>
                <a:ext cx="3526971" cy="550538"/>
              </a:xfrm>
              <a:prstGeom prst="round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4B853337-83DB-4357-A554-6C7D5EFA7D05}"/>
                  </a:ext>
                </a:extLst>
              </p:cNvPr>
              <p:cNvSpPr/>
              <p:nvPr/>
            </p:nvSpPr>
            <p:spPr>
              <a:xfrm>
                <a:off x="4668574" y="956938"/>
                <a:ext cx="2409371" cy="391885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12" name="Gráfico 11" descr="Pausa con relleno sólido">
              <a:extLst>
                <a:ext uri="{FF2B5EF4-FFF2-40B4-BE49-F238E27FC236}">
                  <a16:creationId xmlns:a16="http://schemas.microsoft.com/office/drawing/2014/main" id="{7BDAA324-AD0A-4C73-889B-E96315B9E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549243" y="813978"/>
              <a:ext cx="457200" cy="457200"/>
            </a:xfrm>
            <a:prstGeom prst="rect">
              <a:avLst/>
            </a:prstGeom>
          </p:spPr>
        </p:pic>
      </p:grp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D88CE72-98BE-4AC3-8CDD-8A7695EECC07}"/>
              </a:ext>
            </a:extLst>
          </p:cNvPr>
          <p:cNvSpPr/>
          <p:nvPr/>
        </p:nvSpPr>
        <p:spPr>
          <a:xfrm>
            <a:off x="3053443" y="5568043"/>
            <a:ext cx="1229193" cy="26125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039145B-CAC3-4217-939D-80B08C4E349F}"/>
              </a:ext>
            </a:extLst>
          </p:cNvPr>
          <p:cNvSpPr/>
          <p:nvPr/>
        </p:nvSpPr>
        <p:spPr>
          <a:xfrm>
            <a:off x="7549243" y="5584372"/>
            <a:ext cx="1229193" cy="26125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4" name="pulsador play">
            <a:extLst>
              <a:ext uri="{FF2B5EF4-FFF2-40B4-BE49-F238E27FC236}">
                <a16:creationId xmlns:a16="http://schemas.microsoft.com/office/drawing/2014/main" id="{0D012E80-4138-4665-AD40-62A9D62A60EF}"/>
              </a:ext>
            </a:extLst>
          </p:cNvPr>
          <p:cNvGrpSpPr/>
          <p:nvPr/>
        </p:nvGrpSpPr>
        <p:grpSpPr>
          <a:xfrm>
            <a:off x="2803161" y="1261938"/>
            <a:ext cx="1229193" cy="488453"/>
            <a:chOff x="2803161" y="1261938"/>
            <a:chExt cx="1229193" cy="488453"/>
          </a:xfrm>
        </p:grpSpPr>
        <p:sp>
          <p:nvSpPr>
            <p:cNvPr id="4" name="play">
              <a:extLst>
                <a:ext uri="{FF2B5EF4-FFF2-40B4-BE49-F238E27FC236}">
                  <a16:creationId xmlns:a16="http://schemas.microsoft.com/office/drawing/2014/main" id="{9BCAC929-C57D-4852-A6FC-8B2F50B10C20}"/>
                </a:ext>
              </a:extLst>
            </p:cNvPr>
            <p:cNvSpPr/>
            <p:nvPr/>
          </p:nvSpPr>
          <p:spPr>
            <a:xfrm>
              <a:off x="2803161" y="1261938"/>
              <a:ext cx="1229193" cy="488453"/>
            </a:xfrm>
            <a:prstGeom prst="roundRect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1" name="Gráfico 10" descr="Reproducir con relleno sólido">
              <a:extLst>
                <a:ext uri="{FF2B5EF4-FFF2-40B4-BE49-F238E27FC236}">
                  <a16:creationId xmlns:a16="http://schemas.microsoft.com/office/drawing/2014/main" id="{D33DE164-B58B-4397-9255-D8DB5CDC8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50454" y="1301869"/>
              <a:ext cx="283801" cy="283801"/>
            </a:xfrm>
            <a:prstGeom prst="rect">
              <a:avLst/>
            </a:prstGeom>
          </p:spPr>
        </p:pic>
      </p:grp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AD7710B-29CF-482F-B523-0A40D05AC7DA}"/>
              </a:ext>
            </a:extLst>
          </p:cNvPr>
          <p:cNvSpPr/>
          <p:nvPr/>
        </p:nvSpPr>
        <p:spPr>
          <a:xfrm>
            <a:off x="2192215" y="1625600"/>
            <a:ext cx="7807569" cy="4070252"/>
          </a:xfrm>
          <a:prstGeom prst="roundRect">
            <a:avLst/>
          </a:prstGeom>
          <a:solidFill>
            <a:srgbClr val="00206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reloj 2 con alarma">
            <a:hlinkClick r:id="" action="ppaction://media"/>
            <a:extLst>
              <a:ext uri="{FF2B5EF4-FFF2-40B4-BE49-F238E27FC236}">
                <a16:creationId xmlns:a16="http://schemas.microsoft.com/office/drawing/2014/main" id="{739D6A9E-6894-4100-AAD9-3DB22C8FC7E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l="22992" t="21875" r="22992" b="27192"/>
          <a:stretch/>
        </p:blipFill>
        <p:spPr>
          <a:xfrm>
            <a:off x="2929153" y="1984608"/>
            <a:ext cx="6188325" cy="328221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1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78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078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Panorámica</PresentationFormat>
  <Paragraphs>0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</cp:revision>
  <dcterms:created xsi:type="dcterms:W3CDTF">2021-01-04T16:42:12Z</dcterms:created>
  <dcterms:modified xsi:type="dcterms:W3CDTF">2021-01-04T16:50:40Z</dcterms:modified>
</cp:coreProperties>
</file>