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EF77F-349C-4405-80DE-8C14717EB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A7F860-2CAB-4B5A-BA8E-5952C1C2F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6F19C6-9732-401E-8D28-9D5FB33B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5B3-4899-42ED-9F03-27A0CDBEBBFA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6422B2-2B23-4060-9107-8D8BDA6B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325BCD-32BC-443A-BF0D-94A573A9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C287-7658-4DF8-B207-C5E92415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89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C24E3-6F2A-4093-9460-4460707E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8D25B7-9E4F-4770-9F8E-647D20E3F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C961A8-043A-4948-9C23-04B59ABE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5B3-4899-42ED-9F03-27A0CDBEBBFA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857378-A472-46EC-99B4-2506485B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A70625-D67A-40A2-BA3E-A4BA86C4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C287-7658-4DF8-B207-C5E92415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69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C94EF7-AE0A-468B-A847-6F0FFAA62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10CD82-0B77-4C6D-86CC-786D0E72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0D7169-2AE1-43BF-BEFD-3DCE1E45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5B3-4899-42ED-9F03-27A0CDBEBBFA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57C056-40C9-4EC8-9D6B-F4893F7B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D7100-C123-4E3A-A74F-02C8422A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C287-7658-4DF8-B207-C5E92415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51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B736D-7487-4DC7-860B-95E443576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322E9F-0C12-4180-9C3D-CD6FAF897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BA014D-0A13-42E8-B0F2-404B89CC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5B3-4899-42ED-9F03-27A0CDBEBBFA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445EAA-6BCD-469C-99E0-E9A1DEC7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0DAA0C-99DD-4982-947E-03ACF7F3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C287-7658-4DF8-B207-C5E92415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7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5A4B3-C61B-451D-8372-DDA26AAF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9F8840-C8F8-4CF5-9D76-2FFAE9246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880574-922D-4252-9FBF-29A42D5E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5B3-4899-42ED-9F03-27A0CDBEBBFA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773609-3C3F-48E8-B514-F0E2E3BE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A65F59-4BDD-4909-9B8B-7C9291AA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C287-7658-4DF8-B207-C5E92415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3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244E1-55A4-454E-A0A6-49D28A9F3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E8B9FB-B951-43C4-A080-3DEE9F95C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1D2C4B-0607-4C95-9C45-086EC3C63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7986BF-F28F-49D4-8900-1AD8D716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5B3-4899-42ED-9F03-27A0CDBEBBFA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249DB-5114-433E-A3DD-6727A567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476AAF-7642-4CD6-95BE-51215E81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C287-7658-4DF8-B207-C5E92415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68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C8F79-2AA9-4F29-83CF-D118E684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1DE58B-4354-4A11-9FBE-AE082430D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CBF771-2754-4FBA-B7D3-283B21B93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18BE33-B48E-41AD-A29C-E6F829E47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9FE834-4E88-48A0-B279-BC24D58FB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2A691C-CDD3-42B3-B946-CD81FEF1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5B3-4899-42ED-9F03-27A0CDBEBBFA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771C1B-DB5E-4646-B98F-737A65BE4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24EEC6-6789-4B10-8C65-144EAFFDC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C287-7658-4DF8-B207-C5E92415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78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694DF-C672-40BA-9250-76217662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0ED186-55B9-42EB-ABA6-A5923C8F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5B3-4899-42ED-9F03-27A0CDBEBBFA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F8AA01-1753-4646-9033-EF3D4BD6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829836-1405-44C7-A7B7-EA5F3CE2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C287-7658-4DF8-B207-C5E92415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72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CA0095-F48D-4F5D-8E6D-B416C131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5B3-4899-42ED-9F03-27A0CDBEBBFA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930222-AEF4-47C5-8A44-ACE3203F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A21507-432A-4952-A30D-A2A81D07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C287-7658-4DF8-B207-C5E92415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89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ABFCC-8154-4E91-8A33-A63CE29C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86444F-8F8E-451D-90A9-2763D9F4D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054D64-AFB2-4858-A02F-8EEC269B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552E5C-65DA-4B75-8AD6-BB55D0B36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5B3-4899-42ED-9F03-27A0CDBEBBFA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7B867A-2D45-40DA-9B9C-3E564403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032D39-6B4A-45CC-8257-3486CDDF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C287-7658-4DF8-B207-C5E92415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870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AC8B1-FF96-428F-9F43-70A35624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9793E-F107-4675-A278-EDFC54129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B1868A-B22F-4245-B638-3CB497CC4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E2EF20-63B3-4BED-A897-F8AFEF6C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5B3-4899-42ED-9F03-27A0CDBEBBFA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FD22F8-09CD-4ECD-AB80-AB15B433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BE13BD-ADCB-40E3-8E7B-1E4EB0BF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C287-7658-4DF8-B207-C5E92415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93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0F207-3B17-475D-86BD-29B16A58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BBCEAD-79A5-4426-A0B4-72EE2AFF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E19D9B-EE3E-4971-B8DF-34B954124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475B3-4899-42ED-9F03-27A0CDBEBBFA}" type="datetimeFigureOut">
              <a:rPr lang="es-ES" smtClean="0"/>
              <a:t>04/01/2021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84BDB-BE0D-435B-965A-41931570A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0B38BA-6E26-40AA-9D0E-189600758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DC287-7658-4DF8-B207-C5E924159F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y">
            <a:extLst>
              <a:ext uri="{FF2B5EF4-FFF2-40B4-BE49-F238E27FC236}">
                <a16:creationId xmlns:a16="http://schemas.microsoft.com/office/drawing/2014/main" id="{31F9D2E7-4BCD-4B52-BBA6-0ADF4A40E27D}"/>
              </a:ext>
            </a:extLst>
          </p:cNvPr>
          <p:cNvSpPr/>
          <p:nvPr/>
        </p:nvSpPr>
        <p:spPr>
          <a:xfrm>
            <a:off x="2803161" y="1261938"/>
            <a:ext cx="1229193" cy="4884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pulsador">
            <a:extLst>
              <a:ext uri="{FF2B5EF4-FFF2-40B4-BE49-F238E27FC236}">
                <a16:creationId xmlns:a16="http://schemas.microsoft.com/office/drawing/2014/main" id="{A24AA0B4-E71D-4736-8801-7ABF7AD1D47F}"/>
              </a:ext>
            </a:extLst>
          </p:cNvPr>
          <p:cNvGrpSpPr/>
          <p:nvPr/>
        </p:nvGrpSpPr>
        <p:grpSpPr>
          <a:xfrm>
            <a:off x="6023316" y="687755"/>
            <a:ext cx="3526971" cy="1174652"/>
            <a:chOff x="4109775" y="406401"/>
            <a:chExt cx="3526971" cy="942422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CD04F450-3D65-45BD-B3C8-21090BA149AF}"/>
                </a:ext>
              </a:extLst>
            </p:cNvPr>
            <p:cNvSpPr/>
            <p:nvPr/>
          </p:nvSpPr>
          <p:spPr>
            <a:xfrm>
              <a:off x="4109775" y="406401"/>
              <a:ext cx="3526971" cy="5505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581984E-5BF2-4680-81F5-AFC642B5C105}"/>
                </a:ext>
              </a:extLst>
            </p:cNvPr>
            <p:cNvSpPr/>
            <p:nvPr/>
          </p:nvSpPr>
          <p:spPr>
            <a:xfrm>
              <a:off x="4668574" y="956938"/>
              <a:ext cx="2409371" cy="39188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0ECDB7E-577C-4C4E-906A-26AB8034DAB4}"/>
              </a:ext>
            </a:extLst>
          </p:cNvPr>
          <p:cNvSpPr/>
          <p:nvPr/>
        </p:nvSpPr>
        <p:spPr>
          <a:xfrm>
            <a:off x="3053443" y="5568043"/>
            <a:ext cx="1229193" cy="26125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55996580-05A5-4EE9-9F2B-B9393B6C8F94}"/>
              </a:ext>
            </a:extLst>
          </p:cNvPr>
          <p:cNvSpPr/>
          <p:nvPr/>
        </p:nvSpPr>
        <p:spPr>
          <a:xfrm>
            <a:off x="7549243" y="5584372"/>
            <a:ext cx="1229193" cy="26125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B3B7F32-791B-4A22-8122-52FF7926A87A}"/>
              </a:ext>
            </a:extLst>
          </p:cNvPr>
          <p:cNvSpPr/>
          <p:nvPr/>
        </p:nvSpPr>
        <p:spPr>
          <a:xfrm>
            <a:off x="2192215" y="1625600"/>
            <a:ext cx="7807569" cy="4070252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reloj 1 con alarma">
            <a:hlinkClick r:id="" action="ppaction://media"/>
            <a:extLst>
              <a:ext uri="{FF2B5EF4-FFF2-40B4-BE49-F238E27FC236}">
                <a16:creationId xmlns:a16="http://schemas.microsoft.com/office/drawing/2014/main" id="{BC073CFF-EB49-4EA1-A8B7-FE57CD6DC0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2895" t="20842" r="22877" b="24990"/>
          <a:stretch/>
        </p:blipFill>
        <p:spPr>
          <a:xfrm>
            <a:off x="3350454" y="2147109"/>
            <a:ext cx="5491090" cy="3085291"/>
          </a:xfrm>
          <a:prstGeom prst="roundRect">
            <a:avLst/>
          </a:prstGeom>
        </p:spPr>
      </p:pic>
      <p:pic>
        <p:nvPicPr>
          <p:cNvPr id="5" name="Gráfico 4" descr="Reproducir con relleno sólido">
            <a:extLst>
              <a:ext uri="{FF2B5EF4-FFF2-40B4-BE49-F238E27FC236}">
                <a16:creationId xmlns:a16="http://schemas.microsoft.com/office/drawing/2014/main" id="{9819AB6E-A193-439A-BB9B-55657EAF2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0454" y="1301869"/>
            <a:ext cx="283801" cy="283801"/>
          </a:xfrm>
          <a:prstGeom prst="rect">
            <a:avLst/>
          </a:prstGeom>
        </p:spPr>
      </p:pic>
      <p:pic>
        <p:nvPicPr>
          <p:cNvPr id="10" name="Gráfico 9" descr="Pausa con relleno sólido">
            <a:extLst>
              <a:ext uri="{FF2B5EF4-FFF2-40B4-BE49-F238E27FC236}">
                <a16:creationId xmlns:a16="http://schemas.microsoft.com/office/drawing/2014/main" id="{47A0F310-C08A-4DF9-AA38-86BCFC9D01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49243" y="81397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9781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0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</cp:revision>
  <dcterms:created xsi:type="dcterms:W3CDTF">2021-01-04T14:17:05Z</dcterms:created>
  <dcterms:modified xsi:type="dcterms:W3CDTF">2021-01-04T16:25:31Z</dcterms:modified>
</cp:coreProperties>
</file>