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0F0"/>
    <a:srgbClr val="CED3DC"/>
    <a:srgbClr val="D6DCE5"/>
    <a:srgbClr val="BAB7BE"/>
    <a:srgbClr val="DDD2F3"/>
    <a:srgbClr val="F9E7F6"/>
    <a:srgbClr val="E8DBF6"/>
    <a:srgbClr val="D8F0F4"/>
    <a:srgbClr val="F8EAF8"/>
    <a:srgbClr val="ED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0"/>
    <p:restoredTop sz="94697"/>
  </p:normalViewPr>
  <p:slideViewPr>
    <p:cSldViewPr snapToGrid="0" snapToObjects="1">
      <p:cViewPr varScale="1">
        <p:scale>
          <a:sx n="166" d="100"/>
          <a:sy n="166" d="100"/>
        </p:scale>
        <p:origin x="2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98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30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8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77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67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06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34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97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13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63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5FD87-B737-4343-95ED-FADC91B39CEB}" type="datetimeFigureOut">
              <a:rPr lang="es-ES" smtClean="0"/>
              <a:t>16/1/21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BA3F5-0DBD-554D-BD9C-45CFB478E0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32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A2A2E80B-6A41-E94E-87CB-561663B00D26}"/>
              </a:ext>
            </a:extLst>
          </p:cNvPr>
          <p:cNvGrpSpPr/>
          <p:nvPr/>
        </p:nvGrpSpPr>
        <p:grpSpPr>
          <a:xfrm>
            <a:off x="516113" y="693162"/>
            <a:ext cx="3456533" cy="1645666"/>
            <a:chOff x="416220" y="345781"/>
            <a:chExt cx="3456533" cy="1645666"/>
          </a:xfrm>
          <a:solidFill>
            <a:srgbClr val="EDEDF9"/>
          </a:solidFill>
        </p:grpSpPr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7B86F352-D06C-7041-BA7E-2F6B783606D4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solidFill>
              <a:srgbClr val="D8F0F4"/>
            </a:solidFill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6790D37A-A86D-D54B-909A-FACAE2D4C142}"/>
                </a:ext>
              </a:extLst>
            </p:cNvPr>
            <p:cNvCxnSpPr>
              <a:stCxn id="8" idx="0"/>
              <a:endCxn id="8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AB588CFD-5D68-1641-B64F-EC13D7438563}"/>
              </a:ext>
            </a:extLst>
          </p:cNvPr>
          <p:cNvGrpSpPr/>
          <p:nvPr/>
        </p:nvGrpSpPr>
        <p:grpSpPr>
          <a:xfrm>
            <a:off x="4275528" y="2673403"/>
            <a:ext cx="3456533" cy="1645666"/>
            <a:chOff x="416220" y="345781"/>
            <a:chExt cx="3456533" cy="1645666"/>
          </a:xfrm>
          <a:solidFill>
            <a:srgbClr val="D8F0F4"/>
          </a:solidFill>
        </p:grpSpPr>
        <p:sp>
          <p:nvSpPr>
            <p:cNvPr id="21" name="Rectángulo redondeado 20">
              <a:extLst>
                <a:ext uri="{FF2B5EF4-FFF2-40B4-BE49-F238E27FC236}">
                  <a16:creationId xmlns:a16="http://schemas.microsoft.com/office/drawing/2014/main" id="{7D4D5460-E39C-8D4E-9F9F-6995B78FC47D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8199CCF6-FE9E-ED49-98C0-61C413A3F2E0}"/>
                </a:ext>
              </a:extLst>
            </p:cNvPr>
            <p:cNvCxnSpPr>
              <a:stCxn id="21" idx="0"/>
              <a:endCxn id="21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2AFFE72B-F43D-1F40-9AE2-BF9B9EB00A12}"/>
              </a:ext>
            </a:extLst>
          </p:cNvPr>
          <p:cNvGrpSpPr/>
          <p:nvPr/>
        </p:nvGrpSpPr>
        <p:grpSpPr>
          <a:xfrm rot="5400000">
            <a:off x="7098449" y="2688131"/>
            <a:ext cx="3456533" cy="1645666"/>
            <a:chOff x="416220" y="345781"/>
            <a:chExt cx="3456533" cy="1645666"/>
          </a:xfrm>
          <a:solidFill>
            <a:srgbClr val="D8F0F4"/>
          </a:solidFill>
        </p:grpSpPr>
        <p:sp>
          <p:nvSpPr>
            <p:cNvPr id="27" name="Rectángulo redondeado 26">
              <a:extLst>
                <a:ext uri="{FF2B5EF4-FFF2-40B4-BE49-F238E27FC236}">
                  <a16:creationId xmlns:a16="http://schemas.microsoft.com/office/drawing/2014/main" id="{07EB5C12-2BEC-C740-AE86-94B09CD71254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35C37C80-95B5-2F44-A854-88A00706E3C5}"/>
                </a:ext>
              </a:extLst>
            </p:cNvPr>
            <p:cNvCxnSpPr>
              <a:stCxn id="27" idx="0"/>
              <a:endCxn id="27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D5FCB86-FB8B-BA47-AE69-0BD34067F151}"/>
              </a:ext>
            </a:extLst>
          </p:cNvPr>
          <p:cNvGrpSpPr/>
          <p:nvPr/>
        </p:nvGrpSpPr>
        <p:grpSpPr>
          <a:xfrm>
            <a:off x="516113" y="2688131"/>
            <a:ext cx="3456533" cy="1645666"/>
            <a:chOff x="416220" y="345781"/>
            <a:chExt cx="3456533" cy="1645666"/>
          </a:xfrm>
          <a:solidFill>
            <a:srgbClr val="D8F0F4"/>
          </a:solidFill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E3635BCB-0FB6-7648-807F-CD6E159D740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62A5FF36-1349-BF41-8CBA-706C11277355}"/>
                </a:ext>
              </a:extLst>
            </p:cNvPr>
            <p:cNvCxnSpPr>
              <a:stCxn id="30" idx="0"/>
              <a:endCxn id="30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B9B3E681-6EB3-A140-8E09-4978EAB32950}"/>
              </a:ext>
            </a:extLst>
          </p:cNvPr>
          <p:cNvGrpSpPr/>
          <p:nvPr/>
        </p:nvGrpSpPr>
        <p:grpSpPr>
          <a:xfrm>
            <a:off x="4227183" y="663706"/>
            <a:ext cx="3456533" cy="1645666"/>
            <a:chOff x="416220" y="345781"/>
            <a:chExt cx="3456533" cy="1645666"/>
          </a:xfrm>
          <a:solidFill>
            <a:schemeClr val="bg1"/>
          </a:solidFill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094BFFBA-F877-FD47-93B5-DAA361574C9C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solidFill>
              <a:srgbClr val="D8F0F4"/>
            </a:solidFill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78A65E72-BCF8-9644-8B04-97F4A78EA311}"/>
                </a:ext>
              </a:extLst>
            </p:cNvPr>
            <p:cNvCxnSpPr>
              <a:stCxn id="33" idx="0"/>
              <a:endCxn id="33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EE921E8-01AC-7E4F-9A21-9B9C1E0382FD}"/>
              </a:ext>
            </a:extLst>
          </p:cNvPr>
          <p:cNvGrpSpPr/>
          <p:nvPr/>
        </p:nvGrpSpPr>
        <p:grpSpPr>
          <a:xfrm>
            <a:off x="481543" y="4683100"/>
            <a:ext cx="3456533" cy="1645666"/>
            <a:chOff x="416220" y="345781"/>
            <a:chExt cx="3456533" cy="1645666"/>
          </a:xfrm>
          <a:solidFill>
            <a:srgbClr val="D8F0F4"/>
          </a:solidFill>
        </p:grpSpPr>
        <p:sp>
          <p:nvSpPr>
            <p:cNvPr id="36" name="Rectángulo redondeado 35">
              <a:extLst>
                <a:ext uri="{FF2B5EF4-FFF2-40B4-BE49-F238E27FC236}">
                  <a16:creationId xmlns:a16="http://schemas.microsoft.com/office/drawing/2014/main" id="{89D9F240-E04F-E148-BC74-B0C03C874E02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C977C175-FF20-924D-9CA3-16A190091A9E}"/>
                </a:ext>
              </a:extLst>
            </p:cNvPr>
            <p:cNvCxnSpPr>
              <a:stCxn id="36" idx="0"/>
              <a:endCxn id="36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D83474A1-4EC7-BC4B-9A34-E45C58C0E595}"/>
              </a:ext>
            </a:extLst>
          </p:cNvPr>
          <p:cNvGrpSpPr/>
          <p:nvPr/>
        </p:nvGrpSpPr>
        <p:grpSpPr>
          <a:xfrm>
            <a:off x="4244468" y="4683100"/>
            <a:ext cx="3456533" cy="1645666"/>
            <a:chOff x="416220" y="345781"/>
            <a:chExt cx="3456533" cy="1645666"/>
          </a:xfrm>
          <a:solidFill>
            <a:srgbClr val="D8F0F4"/>
          </a:solidFill>
        </p:grpSpPr>
        <p:sp>
          <p:nvSpPr>
            <p:cNvPr id="39" name="Rectángulo redondeado 38">
              <a:extLst>
                <a:ext uri="{FF2B5EF4-FFF2-40B4-BE49-F238E27FC236}">
                  <a16:creationId xmlns:a16="http://schemas.microsoft.com/office/drawing/2014/main" id="{C89FA8C8-BAEE-454A-9DBD-E314E4AEDFC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717E725A-2C09-CA41-8361-1C19A02DBFE0}"/>
                </a:ext>
              </a:extLst>
            </p:cNvPr>
            <p:cNvCxnSpPr>
              <a:stCxn id="39" idx="0"/>
              <a:endCxn id="39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6" name="Imagen 45">
            <a:extLst>
              <a:ext uri="{FF2B5EF4-FFF2-40B4-BE49-F238E27FC236}">
                <a16:creationId xmlns:a16="http://schemas.microsoft.com/office/drawing/2014/main" id="{2A4F6743-80F4-2048-9240-510557573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767" y="1369198"/>
            <a:ext cx="447224" cy="3172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1A20042-EC3E-3740-9A75-5978FD858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262" y="926184"/>
            <a:ext cx="1141573" cy="1141573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BA350804-6A16-D243-99EB-8B186C533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59" y="915752"/>
            <a:ext cx="1141573" cy="1141573"/>
          </a:xfrm>
          <a:prstGeom prst="rect">
            <a:avLst/>
          </a:prstGeom>
        </p:spPr>
      </p:pic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FF3E5386-DF35-2C4C-B258-71D633B4990D}"/>
              </a:ext>
            </a:extLst>
          </p:cNvPr>
          <p:cNvSpPr/>
          <p:nvPr/>
        </p:nvSpPr>
        <p:spPr>
          <a:xfrm>
            <a:off x="4244467" y="682888"/>
            <a:ext cx="1688889" cy="16162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ADF8A36-3482-C64C-93AD-68CCEE046316}"/>
              </a:ext>
            </a:extLst>
          </p:cNvPr>
          <p:cNvSpPr/>
          <p:nvPr/>
        </p:nvSpPr>
        <p:spPr>
          <a:xfrm>
            <a:off x="5104535" y="686117"/>
            <a:ext cx="839868" cy="161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9" name="Imagen 48">
            <a:extLst>
              <a:ext uri="{FF2B5EF4-FFF2-40B4-BE49-F238E27FC236}">
                <a16:creationId xmlns:a16="http://schemas.microsoft.com/office/drawing/2014/main" id="{1F6E47D6-B99B-304C-988E-3A8D4A4EE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182" y="1369197"/>
            <a:ext cx="447224" cy="317287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860A44EF-D2B2-4342-B2A3-CC37FCE11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984" y="915750"/>
            <a:ext cx="1141573" cy="114157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A2B6ED4-637C-984B-B522-94CB126558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6130" y="964553"/>
            <a:ext cx="1043969" cy="1043969"/>
          </a:xfrm>
          <a:prstGeom prst="rect">
            <a:avLst/>
          </a:prstGeom>
        </p:spPr>
      </p:pic>
      <p:sp>
        <p:nvSpPr>
          <p:cNvPr id="43" name="Rectángulo redondeado 42">
            <a:extLst>
              <a:ext uri="{FF2B5EF4-FFF2-40B4-BE49-F238E27FC236}">
                <a16:creationId xmlns:a16="http://schemas.microsoft.com/office/drawing/2014/main" id="{33E4E586-2854-EF46-B99A-6B3FB9E02FA8}"/>
              </a:ext>
            </a:extLst>
          </p:cNvPr>
          <p:cNvSpPr/>
          <p:nvPr/>
        </p:nvSpPr>
        <p:spPr>
          <a:xfrm>
            <a:off x="532589" y="2705087"/>
            <a:ext cx="1688889" cy="16162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F66C7E9-23C9-E248-B144-187ADBE37ABE}"/>
              </a:ext>
            </a:extLst>
          </p:cNvPr>
          <p:cNvSpPr/>
          <p:nvPr/>
        </p:nvSpPr>
        <p:spPr>
          <a:xfrm>
            <a:off x="1392657" y="2703222"/>
            <a:ext cx="839868" cy="1616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2922E694-702A-3C42-965C-713EE9676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767" y="3352321"/>
            <a:ext cx="447224" cy="317287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FB6D4DD8-3BF8-0843-BCBF-F20544B19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980" y="2940178"/>
            <a:ext cx="1141573" cy="114157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803C1FD-12C5-AC4E-90C5-D1D4D91AB6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98" y="2790734"/>
            <a:ext cx="1276531" cy="1276531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099E5D31-2BB5-A443-88B5-504D80B95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962" y="2873316"/>
            <a:ext cx="1141573" cy="1141573"/>
          </a:xfrm>
          <a:prstGeom prst="rect">
            <a:avLst/>
          </a:prstGeom>
        </p:spPr>
      </p:pic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BBA431B7-8CBB-BF49-86AF-83ECF8C9DC83}"/>
              </a:ext>
            </a:extLst>
          </p:cNvPr>
          <p:cNvSpPr/>
          <p:nvPr/>
        </p:nvSpPr>
        <p:spPr>
          <a:xfrm>
            <a:off x="4293759" y="2689676"/>
            <a:ext cx="1688889" cy="16162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82FEB34A-F4E9-7F4D-A731-8A6DDB0B8E96}"/>
              </a:ext>
            </a:extLst>
          </p:cNvPr>
          <p:cNvSpPr/>
          <p:nvPr/>
        </p:nvSpPr>
        <p:spPr>
          <a:xfrm>
            <a:off x="5153827" y="2685221"/>
            <a:ext cx="839868" cy="16162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C5B2A28F-4EF6-5743-BD02-2BD62BED2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598" y="3352321"/>
            <a:ext cx="447224" cy="31728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3981FC6-D53B-8D4C-A885-B2541CFC74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1089" y="2968277"/>
            <a:ext cx="1399022" cy="1038114"/>
          </a:xfrm>
          <a:prstGeom prst="rect">
            <a:avLst/>
          </a:prstGeom>
        </p:spPr>
      </p:pic>
      <p:sp>
        <p:nvSpPr>
          <p:cNvPr id="56" name="Rectángulo redondeado 55">
            <a:extLst>
              <a:ext uri="{FF2B5EF4-FFF2-40B4-BE49-F238E27FC236}">
                <a16:creationId xmlns:a16="http://schemas.microsoft.com/office/drawing/2014/main" id="{4E729694-F6FD-A14F-B5DB-9F94B567A46B}"/>
              </a:ext>
            </a:extLst>
          </p:cNvPr>
          <p:cNvSpPr/>
          <p:nvPr/>
        </p:nvSpPr>
        <p:spPr>
          <a:xfrm>
            <a:off x="496369" y="4703081"/>
            <a:ext cx="1688889" cy="16162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064DCEC-D1DB-BD4D-A09F-DC8964DF0E83}"/>
              </a:ext>
            </a:extLst>
          </p:cNvPr>
          <p:cNvSpPr/>
          <p:nvPr/>
        </p:nvSpPr>
        <p:spPr>
          <a:xfrm>
            <a:off x="1346163" y="4708900"/>
            <a:ext cx="839868" cy="16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174DD41E-9534-C149-BC13-7B00DAC0E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767" y="5347289"/>
            <a:ext cx="447224" cy="317287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7C000BDD-2073-C248-8EB5-491293E3B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463" y="4941308"/>
            <a:ext cx="1141573" cy="1141573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8BCC7390-9CF9-0042-BDF5-BC0534BDA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961" y="4940399"/>
            <a:ext cx="1141573" cy="1141573"/>
          </a:xfrm>
          <a:prstGeom prst="rect">
            <a:avLst/>
          </a:prstGeom>
        </p:spPr>
      </p:pic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96B41F53-3DD4-8549-82E7-1A5C14D96213}"/>
              </a:ext>
            </a:extLst>
          </p:cNvPr>
          <p:cNvSpPr/>
          <p:nvPr/>
        </p:nvSpPr>
        <p:spPr>
          <a:xfrm>
            <a:off x="4275025" y="4702864"/>
            <a:ext cx="1688889" cy="1616210"/>
          </a:xfrm>
          <a:prstGeom prst="round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5A97A312-228B-2848-ABC7-B66BF302366D}"/>
              </a:ext>
            </a:extLst>
          </p:cNvPr>
          <p:cNvSpPr/>
          <p:nvPr/>
        </p:nvSpPr>
        <p:spPr>
          <a:xfrm>
            <a:off x="5124819" y="4698409"/>
            <a:ext cx="839868" cy="1616210"/>
          </a:xfrm>
          <a:prstGeom prst="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D01FDC5B-7A3A-3148-8515-AC19FA063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182" y="5342005"/>
            <a:ext cx="447224" cy="317287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BA65530F-07CF-7144-968B-A185CDF23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594" y="2008522"/>
            <a:ext cx="1141573" cy="1141573"/>
          </a:xfrm>
          <a:prstGeom prst="rect">
            <a:avLst/>
          </a:prstGeom>
        </p:spPr>
      </p:pic>
      <p:sp>
        <p:nvSpPr>
          <p:cNvPr id="63" name="Rectángulo redondeado 62">
            <a:extLst>
              <a:ext uri="{FF2B5EF4-FFF2-40B4-BE49-F238E27FC236}">
                <a16:creationId xmlns:a16="http://schemas.microsoft.com/office/drawing/2014/main" id="{70AB21CE-3845-5A4E-8974-72D0D49E60DE}"/>
              </a:ext>
            </a:extLst>
          </p:cNvPr>
          <p:cNvSpPr/>
          <p:nvPr/>
        </p:nvSpPr>
        <p:spPr>
          <a:xfrm rot="16200000">
            <a:off x="7991769" y="3574474"/>
            <a:ext cx="1688889" cy="1616210"/>
          </a:xfrm>
          <a:prstGeom prst="roundRect">
            <a:avLst/>
          </a:prstGeom>
          <a:solidFill>
            <a:srgbClr val="DDD2F3"/>
          </a:solidFill>
          <a:ln>
            <a:solidFill>
              <a:srgbClr val="DDD2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E9AD3803-7998-724D-A7D5-7579EBEA46E2}"/>
              </a:ext>
            </a:extLst>
          </p:cNvPr>
          <p:cNvSpPr/>
          <p:nvPr/>
        </p:nvSpPr>
        <p:spPr>
          <a:xfrm rot="16200000">
            <a:off x="8411049" y="3130840"/>
            <a:ext cx="839868" cy="1616210"/>
          </a:xfrm>
          <a:prstGeom prst="rect">
            <a:avLst/>
          </a:prstGeom>
          <a:solidFill>
            <a:srgbClr val="DDD2F3"/>
          </a:solidFill>
          <a:ln>
            <a:solidFill>
              <a:srgbClr val="DDD2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55B5175D-1C45-AB4C-8E74-C432E68A6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603103" y="3352321"/>
            <a:ext cx="447224" cy="31728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996FDB3-0A3B-5D4D-8DE9-261A5EE90F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47571" y="3816663"/>
            <a:ext cx="1068669" cy="106866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C2F2AFC-3F84-D340-A667-3D0C95F7B6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4476" y="4843071"/>
            <a:ext cx="1088601" cy="108860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48C5546-89E7-2D48-B59C-E5530FD44E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377" y="4891518"/>
            <a:ext cx="1238901" cy="12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8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A2A2E80B-6A41-E94E-87CB-561663B00D26}"/>
              </a:ext>
            </a:extLst>
          </p:cNvPr>
          <p:cNvGrpSpPr/>
          <p:nvPr/>
        </p:nvGrpSpPr>
        <p:grpSpPr>
          <a:xfrm>
            <a:off x="1176940" y="539482"/>
            <a:ext cx="3456533" cy="1645666"/>
            <a:chOff x="416220" y="345781"/>
            <a:chExt cx="3456533" cy="164566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7B86F352-D06C-7041-BA7E-2F6B783606D4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6790D37A-A86D-D54B-909A-FACAE2D4C142}"/>
                </a:ext>
              </a:extLst>
            </p:cNvPr>
            <p:cNvCxnSpPr>
              <a:stCxn id="8" idx="0"/>
              <a:endCxn id="8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AB588CFD-5D68-1641-B64F-EC13D7438563}"/>
              </a:ext>
            </a:extLst>
          </p:cNvPr>
          <p:cNvGrpSpPr/>
          <p:nvPr/>
        </p:nvGrpSpPr>
        <p:grpSpPr>
          <a:xfrm>
            <a:off x="4936355" y="2519723"/>
            <a:ext cx="3456533" cy="1645666"/>
            <a:chOff x="416220" y="345781"/>
            <a:chExt cx="3456533" cy="164566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1" name="Rectángulo redondeado 20">
              <a:extLst>
                <a:ext uri="{FF2B5EF4-FFF2-40B4-BE49-F238E27FC236}">
                  <a16:creationId xmlns:a16="http://schemas.microsoft.com/office/drawing/2014/main" id="{7D4D5460-E39C-8D4E-9F9F-6995B78FC47D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8199CCF6-FE9E-ED49-98C0-61C413A3F2E0}"/>
                </a:ext>
              </a:extLst>
            </p:cNvPr>
            <p:cNvCxnSpPr>
              <a:stCxn id="21" idx="0"/>
              <a:endCxn id="21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D5FCB86-FB8B-BA47-AE69-0BD34067F151}"/>
              </a:ext>
            </a:extLst>
          </p:cNvPr>
          <p:cNvGrpSpPr/>
          <p:nvPr/>
        </p:nvGrpSpPr>
        <p:grpSpPr>
          <a:xfrm>
            <a:off x="1180772" y="2542497"/>
            <a:ext cx="3456533" cy="1645666"/>
            <a:chOff x="416220" y="345781"/>
            <a:chExt cx="3456533" cy="164566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E3635BCB-0FB6-7648-807F-CD6E159D740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62A5FF36-1349-BF41-8CBA-706C11277355}"/>
                </a:ext>
              </a:extLst>
            </p:cNvPr>
            <p:cNvCxnSpPr>
              <a:stCxn id="30" idx="0"/>
              <a:endCxn id="30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B9B3E681-6EB3-A140-8E09-4978EAB32950}"/>
              </a:ext>
            </a:extLst>
          </p:cNvPr>
          <p:cNvGrpSpPr/>
          <p:nvPr/>
        </p:nvGrpSpPr>
        <p:grpSpPr>
          <a:xfrm>
            <a:off x="4888010" y="510026"/>
            <a:ext cx="3456533" cy="1645666"/>
            <a:chOff x="416220" y="345781"/>
            <a:chExt cx="3456533" cy="16456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094BFFBA-F877-FD47-93B5-DAA361574C9C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78A65E72-BCF8-9644-8B04-97F4A78EA311}"/>
                </a:ext>
              </a:extLst>
            </p:cNvPr>
            <p:cNvCxnSpPr>
              <a:stCxn id="33" idx="0"/>
              <a:endCxn id="33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EE921E8-01AC-7E4F-9A21-9B9C1E0382FD}"/>
              </a:ext>
            </a:extLst>
          </p:cNvPr>
          <p:cNvGrpSpPr/>
          <p:nvPr/>
        </p:nvGrpSpPr>
        <p:grpSpPr>
          <a:xfrm>
            <a:off x="1142370" y="4529420"/>
            <a:ext cx="3456533" cy="1645666"/>
            <a:chOff x="416220" y="345781"/>
            <a:chExt cx="3456533" cy="164566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6" name="Rectángulo redondeado 35">
              <a:extLst>
                <a:ext uri="{FF2B5EF4-FFF2-40B4-BE49-F238E27FC236}">
                  <a16:creationId xmlns:a16="http://schemas.microsoft.com/office/drawing/2014/main" id="{89D9F240-E04F-E148-BC74-B0C03C874E02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C977C175-FF20-924D-9CA3-16A190091A9E}"/>
                </a:ext>
              </a:extLst>
            </p:cNvPr>
            <p:cNvCxnSpPr>
              <a:stCxn id="36" idx="0"/>
              <a:endCxn id="36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D83474A1-4EC7-BC4B-9A34-E45C58C0E595}"/>
              </a:ext>
            </a:extLst>
          </p:cNvPr>
          <p:cNvGrpSpPr/>
          <p:nvPr/>
        </p:nvGrpSpPr>
        <p:grpSpPr>
          <a:xfrm>
            <a:off x="4905295" y="4529420"/>
            <a:ext cx="3456533" cy="1645666"/>
            <a:chOff x="416220" y="345781"/>
            <a:chExt cx="3456533" cy="164566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9" name="Rectángulo redondeado 38">
              <a:extLst>
                <a:ext uri="{FF2B5EF4-FFF2-40B4-BE49-F238E27FC236}">
                  <a16:creationId xmlns:a16="http://schemas.microsoft.com/office/drawing/2014/main" id="{C89FA8C8-BAEE-454A-9DBD-E314E4AEDFC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717E725A-2C09-CA41-8361-1C19A02DBFE0}"/>
                </a:ext>
              </a:extLst>
            </p:cNvPr>
            <p:cNvCxnSpPr>
              <a:stCxn id="39" idx="0"/>
              <a:endCxn id="39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6" name="Imagen 45">
            <a:extLst>
              <a:ext uri="{FF2B5EF4-FFF2-40B4-BE49-F238E27FC236}">
                <a16:creationId xmlns:a16="http://schemas.microsoft.com/office/drawing/2014/main" id="{2A4F6743-80F4-2048-9240-510557573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1215518"/>
            <a:ext cx="447224" cy="317287"/>
          </a:xfrm>
          <a:prstGeom prst="rect">
            <a:avLst/>
          </a:prstGeom>
        </p:spPr>
      </p:pic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FF3E5386-DF35-2C4C-B258-71D633B4990D}"/>
              </a:ext>
            </a:extLst>
          </p:cNvPr>
          <p:cNvSpPr/>
          <p:nvPr/>
        </p:nvSpPr>
        <p:spPr>
          <a:xfrm>
            <a:off x="6633561" y="525344"/>
            <a:ext cx="1688889" cy="16162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ADF8A36-3482-C64C-93AD-68CCEE046316}"/>
              </a:ext>
            </a:extLst>
          </p:cNvPr>
          <p:cNvSpPr/>
          <p:nvPr/>
        </p:nvSpPr>
        <p:spPr>
          <a:xfrm>
            <a:off x="6634957" y="522115"/>
            <a:ext cx="839868" cy="161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9" name="Imagen 48">
            <a:extLst>
              <a:ext uri="{FF2B5EF4-FFF2-40B4-BE49-F238E27FC236}">
                <a16:creationId xmlns:a16="http://schemas.microsoft.com/office/drawing/2014/main" id="{1F6E47D6-B99B-304C-988E-3A8D4A4EE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009" y="1215517"/>
            <a:ext cx="447224" cy="31728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A2B6ED4-637C-984B-B522-94CB12655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788" y="808235"/>
            <a:ext cx="1043969" cy="1043969"/>
          </a:xfrm>
          <a:prstGeom prst="rect">
            <a:avLst/>
          </a:prstGeom>
        </p:spPr>
      </p:pic>
      <p:sp>
        <p:nvSpPr>
          <p:cNvPr id="43" name="Rectángulo redondeado 42">
            <a:extLst>
              <a:ext uri="{FF2B5EF4-FFF2-40B4-BE49-F238E27FC236}">
                <a16:creationId xmlns:a16="http://schemas.microsoft.com/office/drawing/2014/main" id="{33E4E586-2854-EF46-B99A-6B3FB9E02FA8}"/>
              </a:ext>
            </a:extLst>
          </p:cNvPr>
          <p:cNvSpPr/>
          <p:nvPr/>
        </p:nvSpPr>
        <p:spPr>
          <a:xfrm>
            <a:off x="1193416" y="2551407"/>
            <a:ext cx="1688889" cy="1616210"/>
          </a:xfrm>
          <a:prstGeom prst="roundRect">
            <a:avLst/>
          </a:prstGeom>
          <a:solidFill>
            <a:srgbClr val="D0C0F0"/>
          </a:solidFill>
          <a:ln>
            <a:solidFill>
              <a:srgbClr val="D0C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F66C7E9-23C9-E248-B144-187ADBE37ABE}"/>
              </a:ext>
            </a:extLst>
          </p:cNvPr>
          <p:cNvSpPr/>
          <p:nvPr/>
        </p:nvSpPr>
        <p:spPr>
          <a:xfrm>
            <a:off x="2053484" y="2557226"/>
            <a:ext cx="839868" cy="1616210"/>
          </a:xfrm>
          <a:prstGeom prst="rect">
            <a:avLst/>
          </a:prstGeom>
          <a:solidFill>
            <a:srgbClr val="D0C0F0"/>
          </a:solidFill>
          <a:ln>
            <a:solidFill>
              <a:srgbClr val="D0C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2922E694-702A-3C42-965C-713EE9676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3198641"/>
            <a:ext cx="447224" cy="317287"/>
          </a:xfrm>
          <a:prstGeom prst="rect">
            <a:avLst/>
          </a:prstGeom>
        </p:spPr>
      </p:pic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BBA431B7-8CBB-BF49-86AF-83ECF8C9DC83}"/>
              </a:ext>
            </a:extLst>
          </p:cNvPr>
          <p:cNvSpPr/>
          <p:nvPr/>
        </p:nvSpPr>
        <p:spPr>
          <a:xfrm>
            <a:off x="4954586" y="2535996"/>
            <a:ext cx="1688889" cy="16162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82FEB34A-F4E9-7F4D-A731-8A6DDB0B8E96}"/>
              </a:ext>
            </a:extLst>
          </p:cNvPr>
          <p:cNvSpPr/>
          <p:nvPr/>
        </p:nvSpPr>
        <p:spPr>
          <a:xfrm>
            <a:off x="5814654" y="2531541"/>
            <a:ext cx="839868" cy="16162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C5B2A28F-4EF6-5743-BD02-2BD62BED2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425" y="3198641"/>
            <a:ext cx="447224" cy="31728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3981FC6-D53B-8D4C-A885-B2541CFC74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1916" y="2814597"/>
            <a:ext cx="1399022" cy="1038114"/>
          </a:xfrm>
          <a:prstGeom prst="rect">
            <a:avLst/>
          </a:prstGeom>
        </p:spPr>
      </p:pic>
      <p:sp>
        <p:nvSpPr>
          <p:cNvPr id="56" name="Rectángulo redondeado 55">
            <a:extLst>
              <a:ext uri="{FF2B5EF4-FFF2-40B4-BE49-F238E27FC236}">
                <a16:creationId xmlns:a16="http://schemas.microsoft.com/office/drawing/2014/main" id="{4E729694-F6FD-A14F-B5DB-9F94B567A46B}"/>
              </a:ext>
            </a:extLst>
          </p:cNvPr>
          <p:cNvSpPr/>
          <p:nvPr/>
        </p:nvSpPr>
        <p:spPr>
          <a:xfrm>
            <a:off x="1157196" y="4549401"/>
            <a:ext cx="1688889" cy="16162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064DCEC-D1DB-BD4D-A09F-DC8964DF0E83}"/>
              </a:ext>
            </a:extLst>
          </p:cNvPr>
          <p:cNvSpPr/>
          <p:nvPr/>
        </p:nvSpPr>
        <p:spPr>
          <a:xfrm>
            <a:off x="2006990" y="4555220"/>
            <a:ext cx="839868" cy="16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174DD41E-9534-C149-BC13-7B00DAC0E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5193609"/>
            <a:ext cx="447224" cy="317287"/>
          </a:xfrm>
          <a:prstGeom prst="rect">
            <a:avLst/>
          </a:prstGeom>
        </p:spPr>
      </p:pic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96B41F53-3DD4-8549-82E7-1A5C14D96213}"/>
              </a:ext>
            </a:extLst>
          </p:cNvPr>
          <p:cNvSpPr/>
          <p:nvPr/>
        </p:nvSpPr>
        <p:spPr>
          <a:xfrm>
            <a:off x="4935852" y="4549184"/>
            <a:ext cx="1688889" cy="1616210"/>
          </a:xfrm>
          <a:prstGeom prst="round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5A97A312-228B-2848-ABC7-B66BF302366D}"/>
              </a:ext>
            </a:extLst>
          </p:cNvPr>
          <p:cNvSpPr/>
          <p:nvPr/>
        </p:nvSpPr>
        <p:spPr>
          <a:xfrm>
            <a:off x="5785646" y="4544729"/>
            <a:ext cx="839868" cy="1616210"/>
          </a:xfrm>
          <a:prstGeom prst="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D01FDC5B-7A3A-3148-8515-AC19FA063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009" y="5188325"/>
            <a:ext cx="447224" cy="31728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C2F2AFC-3F84-D340-A667-3D0C95F7B6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7240" y="4780350"/>
            <a:ext cx="1088601" cy="108860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48C5546-89E7-2D48-B59C-E5530FD44E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4204" y="4737838"/>
            <a:ext cx="1238901" cy="1238901"/>
          </a:xfrm>
          <a:prstGeom prst="rect">
            <a:avLst/>
          </a:prstGeom>
        </p:spPr>
      </p:pic>
      <p:pic>
        <p:nvPicPr>
          <p:cNvPr id="65" name="Imagen 64">
            <a:extLst>
              <a:ext uri="{FF2B5EF4-FFF2-40B4-BE49-F238E27FC236}">
                <a16:creationId xmlns:a16="http://schemas.microsoft.com/office/drawing/2014/main" id="{D5F122DE-B187-C34A-9CD4-2E6DAD3DD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637" y="831365"/>
            <a:ext cx="1043969" cy="1043969"/>
          </a:xfrm>
          <a:prstGeom prst="rect">
            <a:avLst/>
          </a:prstGeom>
        </p:spPr>
      </p:pic>
      <p:pic>
        <p:nvPicPr>
          <p:cNvPr id="66" name="Imagen 65">
            <a:extLst>
              <a:ext uri="{FF2B5EF4-FFF2-40B4-BE49-F238E27FC236}">
                <a16:creationId xmlns:a16="http://schemas.microsoft.com/office/drawing/2014/main" id="{8C19860B-40E2-6D42-837D-ED4D27B52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422" y="818557"/>
            <a:ext cx="1043969" cy="1043969"/>
          </a:xfrm>
          <a:prstGeom prst="rect">
            <a:avLst/>
          </a:prstGeom>
        </p:spPr>
      </p:pic>
      <p:pic>
        <p:nvPicPr>
          <p:cNvPr id="67" name="Imagen 66">
            <a:extLst>
              <a:ext uri="{FF2B5EF4-FFF2-40B4-BE49-F238E27FC236}">
                <a16:creationId xmlns:a16="http://schemas.microsoft.com/office/drawing/2014/main" id="{8092418A-5A80-E94B-B24A-AD0AC6FD71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6200" y="677005"/>
            <a:ext cx="1276531" cy="1276531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DBB163CC-7917-B740-B838-BD275209D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446" y="2843346"/>
            <a:ext cx="1043969" cy="1043969"/>
          </a:xfrm>
          <a:prstGeom prst="rect">
            <a:avLst/>
          </a:prstGeom>
        </p:spPr>
      </p:pic>
      <p:pic>
        <p:nvPicPr>
          <p:cNvPr id="69" name="Imagen 68">
            <a:extLst>
              <a:ext uri="{FF2B5EF4-FFF2-40B4-BE49-F238E27FC236}">
                <a16:creationId xmlns:a16="http://schemas.microsoft.com/office/drawing/2014/main" id="{81E024E2-EDBD-874E-9434-059077EF1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050" y="2843346"/>
            <a:ext cx="1043969" cy="1043969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1435A194-4408-E044-990F-2110E8361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049" y="4824983"/>
            <a:ext cx="1043969" cy="1043969"/>
          </a:xfrm>
          <a:prstGeom prst="rect">
            <a:avLst/>
          </a:prstGeom>
        </p:spPr>
      </p:pic>
      <p:pic>
        <p:nvPicPr>
          <p:cNvPr id="71" name="Imagen 70">
            <a:extLst>
              <a:ext uri="{FF2B5EF4-FFF2-40B4-BE49-F238E27FC236}">
                <a16:creationId xmlns:a16="http://schemas.microsoft.com/office/drawing/2014/main" id="{950F61E1-3D3C-9248-95AB-C05C9E3FA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798" y="4824982"/>
            <a:ext cx="1043969" cy="1043969"/>
          </a:xfrm>
          <a:prstGeom prst="rect">
            <a:avLst/>
          </a:prstGeom>
        </p:spPr>
      </p:pic>
      <p:pic>
        <p:nvPicPr>
          <p:cNvPr id="73" name="Imagen 72">
            <a:extLst>
              <a:ext uri="{FF2B5EF4-FFF2-40B4-BE49-F238E27FC236}">
                <a16:creationId xmlns:a16="http://schemas.microsoft.com/office/drawing/2014/main" id="{BFD050A6-E1D7-174B-8CEC-2BE5642925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7294" y="2784042"/>
            <a:ext cx="1068669" cy="106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A2A2E80B-6A41-E94E-87CB-561663B00D26}"/>
              </a:ext>
            </a:extLst>
          </p:cNvPr>
          <p:cNvGrpSpPr/>
          <p:nvPr/>
        </p:nvGrpSpPr>
        <p:grpSpPr>
          <a:xfrm>
            <a:off x="1176940" y="539482"/>
            <a:ext cx="3456533" cy="1645666"/>
            <a:chOff x="416220" y="345781"/>
            <a:chExt cx="3456533" cy="16456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7B86F352-D06C-7041-BA7E-2F6B783606D4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6790D37A-A86D-D54B-909A-FACAE2D4C142}"/>
                </a:ext>
              </a:extLst>
            </p:cNvPr>
            <p:cNvCxnSpPr>
              <a:stCxn id="8" idx="0"/>
              <a:endCxn id="8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AB588CFD-5D68-1641-B64F-EC13D7438563}"/>
              </a:ext>
            </a:extLst>
          </p:cNvPr>
          <p:cNvGrpSpPr/>
          <p:nvPr/>
        </p:nvGrpSpPr>
        <p:grpSpPr>
          <a:xfrm>
            <a:off x="4942173" y="2519535"/>
            <a:ext cx="3456533" cy="1645666"/>
            <a:chOff x="416220" y="345781"/>
            <a:chExt cx="3456533" cy="164566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1" name="Rectángulo redondeado 20">
              <a:extLst>
                <a:ext uri="{FF2B5EF4-FFF2-40B4-BE49-F238E27FC236}">
                  <a16:creationId xmlns:a16="http://schemas.microsoft.com/office/drawing/2014/main" id="{7D4D5460-E39C-8D4E-9F9F-6995B78FC47D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8199CCF6-FE9E-ED49-98C0-61C413A3F2E0}"/>
                </a:ext>
              </a:extLst>
            </p:cNvPr>
            <p:cNvCxnSpPr>
              <a:stCxn id="21" idx="0"/>
              <a:endCxn id="21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D5FCB86-FB8B-BA47-AE69-0BD34067F151}"/>
              </a:ext>
            </a:extLst>
          </p:cNvPr>
          <p:cNvGrpSpPr/>
          <p:nvPr/>
        </p:nvGrpSpPr>
        <p:grpSpPr>
          <a:xfrm>
            <a:off x="1180772" y="2542497"/>
            <a:ext cx="3456533" cy="1645666"/>
            <a:chOff x="416220" y="345781"/>
            <a:chExt cx="3456533" cy="16456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E3635BCB-0FB6-7648-807F-CD6E159D740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62A5FF36-1349-BF41-8CBA-706C11277355}"/>
                </a:ext>
              </a:extLst>
            </p:cNvPr>
            <p:cNvCxnSpPr>
              <a:stCxn id="30" idx="0"/>
              <a:endCxn id="30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EE921E8-01AC-7E4F-9A21-9B9C1E0382FD}"/>
              </a:ext>
            </a:extLst>
          </p:cNvPr>
          <p:cNvGrpSpPr/>
          <p:nvPr/>
        </p:nvGrpSpPr>
        <p:grpSpPr>
          <a:xfrm>
            <a:off x="1142370" y="4529420"/>
            <a:ext cx="3456533" cy="1645666"/>
            <a:chOff x="416220" y="345781"/>
            <a:chExt cx="3456533" cy="16456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6" name="Rectángulo redondeado 35">
              <a:extLst>
                <a:ext uri="{FF2B5EF4-FFF2-40B4-BE49-F238E27FC236}">
                  <a16:creationId xmlns:a16="http://schemas.microsoft.com/office/drawing/2014/main" id="{89D9F240-E04F-E148-BC74-B0C03C874E02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C977C175-FF20-924D-9CA3-16A190091A9E}"/>
                </a:ext>
              </a:extLst>
            </p:cNvPr>
            <p:cNvCxnSpPr>
              <a:stCxn id="36" idx="0"/>
              <a:endCxn id="36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D83474A1-4EC7-BC4B-9A34-E45C58C0E595}"/>
              </a:ext>
            </a:extLst>
          </p:cNvPr>
          <p:cNvGrpSpPr/>
          <p:nvPr/>
        </p:nvGrpSpPr>
        <p:grpSpPr>
          <a:xfrm>
            <a:off x="4905295" y="4529420"/>
            <a:ext cx="3456533" cy="1645666"/>
            <a:chOff x="416220" y="345781"/>
            <a:chExt cx="3456533" cy="16456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9" name="Rectángulo redondeado 38">
              <a:extLst>
                <a:ext uri="{FF2B5EF4-FFF2-40B4-BE49-F238E27FC236}">
                  <a16:creationId xmlns:a16="http://schemas.microsoft.com/office/drawing/2014/main" id="{C89FA8C8-BAEE-454A-9DBD-E314E4AEDFC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717E725A-2C09-CA41-8361-1C19A02DBFE0}"/>
                </a:ext>
              </a:extLst>
            </p:cNvPr>
            <p:cNvCxnSpPr>
              <a:stCxn id="39" idx="0"/>
              <a:endCxn id="39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6" name="Imagen 45">
            <a:extLst>
              <a:ext uri="{FF2B5EF4-FFF2-40B4-BE49-F238E27FC236}">
                <a16:creationId xmlns:a16="http://schemas.microsoft.com/office/drawing/2014/main" id="{2A4F6743-80F4-2048-9240-510557573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1215518"/>
            <a:ext cx="447224" cy="317287"/>
          </a:xfrm>
          <a:prstGeom prst="rect">
            <a:avLst/>
          </a:prstGeom>
        </p:spPr>
      </p:pic>
      <p:sp>
        <p:nvSpPr>
          <p:cNvPr id="43" name="Rectángulo redondeado 42">
            <a:extLst>
              <a:ext uri="{FF2B5EF4-FFF2-40B4-BE49-F238E27FC236}">
                <a16:creationId xmlns:a16="http://schemas.microsoft.com/office/drawing/2014/main" id="{33E4E586-2854-EF46-B99A-6B3FB9E02FA8}"/>
              </a:ext>
            </a:extLst>
          </p:cNvPr>
          <p:cNvSpPr/>
          <p:nvPr/>
        </p:nvSpPr>
        <p:spPr>
          <a:xfrm>
            <a:off x="1193416" y="2551407"/>
            <a:ext cx="1688889" cy="1616210"/>
          </a:xfrm>
          <a:prstGeom prst="roundRect">
            <a:avLst/>
          </a:prstGeom>
          <a:solidFill>
            <a:srgbClr val="D0C0F0"/>
          </a:solidFill>
          <a:ln>
            <a:solidFill>
              <a:srgbClr val="D0C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F66C7E9-23C9-E248-B144-187ADBE37ABE}"/>
              </a:ext>
            </a:extLst>
          </p:cNvPr>
          <p:cNvSpPr/>
          <p:nvPr/>
        </p:nvSpPr>
        <p:spPr>
          <a:xfrm>
            <a:off x="2053484" y="2557226"/>
            <a:ext cx="839868" cy="1616210"/>
          </a:xfrm>
          <a:prstGeom prst="rect">
            <a:avLst/>
          </a:prstGeom>
          <a:solidFill>
            <a:srgbClr val="D0C0F0"/>
          </a:solidFill>
          <a:ln>
            <a:solidFill>
              <a:srgbClr val="D0C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   </a:t>
            </a: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2922E694-702A-3C42-965C-713EE9676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3198641"/>
            <a:ext cx="447224" cy="317287"/>
          </a:xfrm>
          <a:prstGeom prst="rect">
            <a:avLst/>
          </a:prstGeom>
        </p:spPr>
      </p:pic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BBA431B7-8CBB-BF49-86AF-83ECF8C9DC83}"/>
              </a:ext>
            </a:extLst>
          </p:cNvPr>
          <p:cNvSpPr/>
          <p:nvPr/>
        </p:nvSpPr>
        <p:spPr>
          <a:xfrm>
            <a:off x="4954586" y="2535996"/>
            <a:ext cx="1688889" cy="16162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82FEB34A-F4E9-7F4D-A731-8A6DDB0B8E96}"/>
              </a:ext>
            </a:extLst>
          </p:cNvPr>
          <p:cNvSpPr/>
          <p:nvPr/>
        </p:nvSpPr>
        <p:spPr>
          <a:xfrm>
            <a:off x="5814654" y="2531541"/>
            <a:ext cx="839868" cy="16162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C5B2A28F-4EF6-5743-BD02-2BD62BED2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425" y="3198641"/>
            <a:ext cx="447224" cy="31728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3981FC6-D53B-8D4C-A885-B2541CFC7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360" y="2814597"/>
            <a:ext cx="1399022" cy="1038114"/>
          </a:xfrm>
          <a:prstGeom prst="rect">
            <a:avLst/>
          </a:prstGeom>
        </p:spPr>
      </p:pic>
      <p:sp>
        <p:nvSpPr>
          <p:cNvPr id="56" name="Rectángulo redondeado 55">
            <a:extLst>
              <a:ext uri="{FF2B5EF4-FFF2-40B4-BE49-F238E27FC236}">
                <a16:creationId xmlns:a16="http://schemas.microsoft.com/office/drawing/2014/main" id="{4E729694-F6FD-A14F-B5DB-9F94B567A46B}"/>
              </a:ext>
            </a:extLst>
          </p:cNvPr>
          <p:cNvSpPr/>
          <p:nvPr/>
        </p:nvSpPr>
        <p:spPr>
          <a:xfrm>
            <a:off x="1157196" y="4549401"/>
            <a:ext cx="1688889" cy="16162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064DCEC-D1DB-BD4D-A09F-DC8964DF0E83}"/>
              </a:ext>
            </a:extLst>
          </p:cNvPr>
          <p:cNvSpPr/>
          <p:nvPr/>
        </p:nvSpPr>
        <p:spPr>
          <a:xfrm>
            <a:off x="2006990" y="4555220"/>
            <a:ext cx="839868" cy="16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174DD41E-9534-C149-BC13-7B00DAC0E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5193609"/>
            <a:ext cx="447224" cy="317287"/>
          </a:xfrm>
          <a:prstGeom prst="rect">
            <a:avLst/>
          </a:prstGeom>
        </p:spPr>
      </p:pic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96B41F53-3DD4-8549-82E7-1A5C14D96213}"/>
              </a:ext>
            </a:extLst>
          </p:cNvPr>
          <p:cNvSpPr/>
          <p:nvPr/>
        </p:nvSpPr>
        <p:spPr>
          <a:xfrm>
            <a:off x="4935852" y="4549184"/>
            <a:ext cx="1688889" cy="1616210"/>
          </a:xfrm>
          <a:prstGeom prst="round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5A97A312-228B-2848-ABC7-B66BF302366D}"/>
              </a:ext>
            </a:extLst>
          </p:cNvPr>
          <p:cNvSpPr/>
          <p:nvPr/>
        </p:nvSpPr>
        <p:spPr>
          <a:xfrm>
            <a:off x="5785646" y="4544729"/>
            <a:ext cx="839868" cy="1616210"/>
          </a:xfrm>
          <a:prstGeom prst="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D01FDC5B-7A3A-3148-8515-AC19FA063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009" y="5188325"/>
            <a:ext cx="447224" cy="31728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C2F2AFC-3F84-D340-A667-3D0C95F7B6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7240" y="4780350"/>
            <a:ext cx="1088601" cy="108860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48C5546-89E7-2D48-B59C-E5530FD44E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4204" y="4737838"/>
            <a:ext cx="1238901" cy="1238901"/>
          </a:xfrm>
          <a:prstGeom prst="rect">
            <a:avLst/>
          </a:prstGeom>
        </p:spPr>
      </p:pic>
      <p:pic>
        <p:nvPicPr>
          <p:cNvPr id="67" name="Imagen 66">
            <a:extLst>
              <a:ext uri="{FF2B5EF4-FFF2-40B4-BE49-F238E27FC236}">
                <a16:creationId xmlns:a16="http://schemas.microsoft.com/office/drawing/2014/main" id="{8092418A-5A80-E94B-B24A-AD0AC6FD71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4224" y="639520"/>
            <a:ext cx="1276531" cy="1276531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1435A194-4408-E044-990F-2110E83618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6049" y="4824983"/>
            <a:ext cx="1043969" cy="1043969"/>
          </a:xfrm>
          <a:prstGeom prst="rect">
            <a:avLst/>
          </a:prstGeom>
        </p:spPr>
      </p:pic>
      <p:pic>
        <p:nvPicPr>
          <p:cNvPr id="73" name="Imagen 72">
            <a:extLst>
              <a:ext uri="{FF2B5EF4-FFF2-40B4-BE49-F238E27FC236}">
                <a16:creationId xmlns:a16="http://schemas.microsoft.com/office/drawing/2014/main" id="{BFD050A6-E1D7-174B-8CEC-2BE5642925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7294" y="2784042"/>
            <a:ext cx="1068669" cy="1068669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9496475D-0F52-F247-A9DD-98606DEB79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0482" y="2664588"/>
            <a:ext cx="1276531" cy="1276531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9A333311-4250-9447-B1A3-1EE2E0E0DE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3516" y="643201"/>
            <a:ext cx="1276531" cy="1276531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C6F51CD9-3440-C540-82E7-C825C3FA12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6866" y="4638139"/>
            <a:ext cx="1276531" cy="1276531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9FD741E-1C09-1442-B900-27CC30E41F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9219" y="2680110"/>
            <a:ext cx="1276531" cy="127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8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A2A2E80B-6A41-E94E-87CB-561663B00D26}"/>
              </a:ext>
            </a:extLst>
          </p:cNvPr>
          <p:cNvGrpSpPr/>
          <p:nvPr/>
        </p:nvGrpSpPr>
        <p:grpSpPr>
          <a:xfrm>
            <a:off x="1176940" y="539482"/>
            <a:ext cx="3456533" cy="1645666"/>
            <a:chOff x="416220" y="345781"/>
            <a:chExt cx="3456533" cy="1645666"/>
          </a:xfrm>
          <a:solidFill>
            <a:srgbClr val="CED3DC"/>
          </a:solidFill>
        </p:grpSpPr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7B86F352-D06C-7041-BA7E-2F6B783606D4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6790D37A-A86D-D54B-909A-FACAE2D4C142}"/>
                </a:ext>
              </a:extLst>
            </p:cNvPr>
            <p:cNvCxnSpPr>
              <a:stCxn id="8" idx="0"/>
              <a:endCxn id="8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D5FCB86-FB8B-BA47-AE69-0BD34067F151}"/>
              </a:ext>
            </a:extLst>
          </p:cNvPr>
          <p:cNvGrpSpPr/>
          <p:nvPr/>
        </p:nvGrpSpPr>
        <p:grpSpPr>
          <a:xfrm>
            <a:off x="1180772" y="2542497"/>
            <a:ext cx="3456533" cy="1645666"/>
            <a:chOff x="416220" y="345781"/>
            <a:chExt cx="3456533" cy="1645666"/>
          </a:xfrm>
          <a:solidFill>
            <a:srgbClr val="CED3DC"/>
          </a:solidFill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E3635BCB-0FB6-7648-807F-CD6E159D740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62A5FF36-1349-BF41-8CBA-706C11277355}"/>
                </a:ext>
              </a:extLst>
            </p:cNvPr>
            <p:cNvCxnSpPr>
              <a:stCxn id="30" idx="0"/>
              <a:endCxn id="30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EE921E8-01AC-7E4F-9A21-9B9C1E0382FD}"/>
              </a:ext>
            </a:extLst>
          </p:cNvPr>
          <p:cNvGrpSpPr/>
          <p:nvPr/>
        </p:nvGrpSpPr>
        <p:grpSpPr>
          <a:xfrm>
            <a:off x="1142370" y="4529420"/>
            <a:ext cx="3456533" cy="1645666"/>
            <a:chOff x="416220" y="345781"/>
            <a:chExt cx="3456533" cy="1645666"/>
          </a:xfrm>
          <a:solidFill>
            <a:srgbClr val="CED3DC"/>
          </a:solidFill>
        </p:grpSpPr>
        <p:sp>
          <p:nvSpPr>
            <p:cNvPr id="36" name="Rectángulo redondeado 35">
              <a:extLst>
                <a:ext uri="{FF2B5EF4-FFF2-40B4-BE49-F238E27FC236}">
                  <a16:creationId xmlns:a16="http://schemas.microsoft.com/office/drawing/2014/main" id="{89D9F240-E04F-E148-BC74-B0C03C874E02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C977C175-FF20-924D-9CA3-16A190091A9E}"/>
                </a:ext>
              </a:extLst>
            </p:cNvPr>
            <p:cNvCxnSpPr>
              <a:stCxn id="36" idx="0"/>
              <a:endCxn id="36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D83474A1-4EC7-BC4B-9A34-E45C58C0E595}"/>
              </a:ext>
            </a:extLst>
          </p:cNvPr>
          <p:cNvGrpSpPr/>
          <p:nvPr/>
        </p:nvGrpSpPr>
        <p:grpSpPr>
          <a:xfrm>
            <a:off x="4905295" y="4529420"/>
            <a:ext cx="3456533" cy="1645666"/>
            <a:chOff x="416220" y="345781"/>
            <a:chExt cx="3456533" cy="1645666"/>
          </a:xfrm>
          <a:solidFill>
            <a:srgbClr val="CED3DC"/>
          </a:solidFill>
        </p:grpSpPr>
        <p:sp>
          <p:nvSpPr>
            <p:cNvPr id="39" name="Rectángulo redondeado 38">
              <a:extLst>
                <a:ext uri="{FF2B5EF4-FFF2-40B4-BE49-F238E27FC236}">
                  <a16:creationId xmlns:a16="http://schemas.microsoft.com/office/drawing/2014/main" id="{C89FA8C8-BAEE-454A-9DBD-E314E4AEDFC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717E725A-2C09-CA41-8361-1C19A02DBFE0}"/>
                </a:ext>
              </a:extLst>
            </p:cNvPr>
            <p:cNvCxnSpPr>
              <a:stCxn id="39" idx="0"/>
              <a:endCxn id="39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6" name="Imagen 45">
            <a:extLst>
              <a:ext uri="{FF2B5EF4-FFF2-40B4-BE49-F238E27FC236}">
                <a16:creationId xmlns:a16="http://schemas.microsoft.com/office/drawing/2014/main" id="{2A4F6743-80F4-2048-9240-510557573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1215518"/>
            <a:ext cx="447224" cy="317287"/>
          </a:xfrm>
          <a:prstGeom prst="rect">
            <a:avLst/>
          </a:prstGeom>
        </p:spPr>
      </p:pic>
      <p:sp>
        <p:nvSpPr>
          <p:cNvPr id="43" name="Rectángulo redondeado 42">
            <a:extLst>
              <a:ext uri="{FF2B5EF4-FFF2-40B4-BE49-F238E27FC236}">
                <a16:creationId xmlns:a16="http://schemas.microsoft.com/office/drawing/2014/main" id="{33E4E586-2854-EF46-B99A-6B3FB9E02FA8}"/>
              </a:ext>
            </a:extLst>
          </p:cNvPr>
          <p:cNvSpPr/>
          <p:nvPr/>
        </p:nvSpPr>
        <p:spPr>
          <a:xfrm>
            <a:off x="1193416" y="2551407"/>
            <a:ext cx="1688889" cy="1616210"/>
          </a:xfrm>
          <a:prstGeom prst="roundRect">
            <a:avLst/>
          </a:prstGeom>
          <a:solidFill>
            <a:srgbClr val="D0C0F0"/>
          </a:solidFill>
          <a:ln>
            <a:solidFill>
              <a:srgbClr val="D0C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F66C7E9-23C9-E248-B144-187ADBE37ABE}"/>
              </a:ext>
            </a:extLst>
          </p:cNvPr>
          <p:cNvSpPr/>
          <p:nvPr/>
        </p:nvSpPr>
        <p:spPr>
          <a:xfrm>
            <a:off x="2053484" y="2557226"/>
            <a:ext cx="839868" cy="1616210"/>
          </a:xfrm>
          <a:prstGeom prst="rect">
            <a:avLst/>
          </a:prstGeom>
          <a:solidFill>
            <a:srgbClr val="D0C0F0"/>
          </a:solidFill>
          <a:ln>
            <a:solidFill>
              <a:srgbClr val="D0C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2922E694-702A-3C42-965C-713EE9676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3198641"/>
            <a:ext cx="447224" cy="317287"/>
          </a:xfrm>
          <a:prstGeom prst="rect">
            <a:avLst/>
          </a:prstGeom>
        </p:spPr>
      </p:pic>
      <p:sp>
        <p:nvSpPr>
          <p:cNvPr id="56" name="Rectángulo redondeado 55">
            <a:extLst>
              <a:ext uri="{FF2B5EF4-FFF2-40B4-BE49-F238E27FC236}">
                <a16:creationId xmlns:a16="http://schemas.microsoft.com/office/drawing/2014/main" id="{4E729694-F6FD-A14F-B5DB-9F94B567A46B}"/>
              </a:ext>
            </a:extLst>
          </p:cNvPr>
          <p:cNvSpPr/>
          <p:nvPr/>
        </p:nvSpPr>
        <p:spPr>
          <a:xfrm>
            <a:off x="1157196" y="4549401"/>
            <a:ext cx="1688889" cy="16162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064DCEC-D1DB-BD4D-A09F-DC8964DF0E83}"/>
              </a:ext>
            </a:extLst>
          </p:cNvPr>
          <p:cNvSpPr/>
          <p:nvPr/>
        </p:nvSpPr>
        <p:spPr>
          <a:xfrm>
            <a:off x="2006990" y="4555220"/>
            <a:ext cx="839868" cy="16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174DD41E-9534-C149-BC13-7B00DAC0E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5193609"/>
            <a:ext cx="447224" cy="317287"/>
          </a:xfrm>
          <a:prstGeom prst="rect">
            <a:avLst/>
          </a:prstGeom>
        </p:spPr>
      </p:pic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96B41F53-3DD4-8549-82E7-1A5C14D96213}"/>
              </a:ext>
            </a:extLst>
          </p:cNvPr>
          <p:cNvSpPr/>
          <p:nvPr/>
        </p:nvSpPr>
        <p:spPr>
          <a:xfrm>
            <a:off x="4935852" y="4541500"/>
            <a:ext cx="1688889" cy="1616210"/>
          </a:xfrm>
          <a:prstGeom prst="round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5A97A312-228B-2848-ABC7-B66BF302366D}"/>
              </a:ext>
            </a:extLst>
          </p:cNvPr>
          <p:cNvSpPr/>
          <p:nvPr/>
        </p:nvSpPr>
        <p:spPr>
          <a:xfrm>
            <a:off x="5785646" y="4537045"/>
            <a:ext cx="839868" cy="1616210"/>
          </a:xfrm>
          <a:prstGeom prst="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D01FDC5B-7A3A-3148-8515-AC19FA063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009" y="5188325"/>
            <a:ext cx="447224" cy="31728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C2F2AFC-3F84-D340-A667-3D0C95F7B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240" y="4780350"/>
            <a:ext cx="1088601" cy="108860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48C5546-89E7-2D48-B59C-E5530FD44E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4204" y="4737838"/>
            <a:ext cx="1238901" cy="1238901"/>
          </a:xfrm>
          <a:prstGeom prst="rect">
            <a:avLst/>
          </a:prstGeom>
        </p:spPr>
      </p:pic>
      <p:pic>
        <p:nvPicPr>
          <p:cNvPr id="73" name="Imagen 72">
            <a:extLst>
              <a:ext uri="{FF2B5EF4-FFF2-40B4-BE49-F238E27FC236}">
                <a16:creationId xmlns:a16="http://schemas.microsoft.com/office/drawing/2014/main" id="{BFD050A6-E1D7-174B-8CEC-2BE5642925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294" y="2784042"/>
            <a:ext cx="1068669" cy="1068669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DC0827E9-BF6E-E94A-81C3-61D39A7C3A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2129" y="846875"/>
            <a:ext cx="1399022" cy="1038114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BCEF0766-70FE-EE4B-B313-F7F86976F3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6866" y="855104"/>
            <a:ext cx="1399022" cy="1038114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64AAEC54-EB46-554B-AECF-FF29710B24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8818" y="4830837"/>
            <a:ext cx="1399022" cy="1038114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520A6BB3-BE8F-2640-A1D0-6DAAFB7CAF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9236" y="4830456"/>
            <a:ext cx="1399022" cy="1038114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462C74EF-DF3E-264B-ACB0-AEEB4C2053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4485" y="2801621"/>
            <a:ext cx="1399022" cy="103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5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A2A2E80B-6A41-E94E-87CB-561663B00D26}"/>
              </a:ext>
            </a:extLst>
          </p:cNvPr>
          <p:cNvGrpSpPr/>
          <p:nvPr/>
        </p:nvGrpSpPr>
        <p:grpSpPr>
          <a:xfrm>
            <a:off x="1176940" y="539482"/>
            <a:ext cx="3456533" cy="1645666"/>
            <a:chOff x="416220" y="345781"/>
            <a:chExt cx="3456533" cy="164566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8" name="Rectángulo redondeado 7">
              <a:extLst>
                <a:ext uri="{FF2B5EF4-FFF2-40B4-BE49-F238E27FC236}">
                  <a16:creationId xmlns:a16="http://schemas.microsoft.com/office/drawing/2014/main" id="{7B86F352-D06C-7041-BA7E-2F6B783606D4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6790D37A-A86D-D54B-909A-FACAE2D4C142}"/>
                </a:ext>
              </a:extLst>
            </p:cNvPr>
            <p:cNvCxnSpPr>
              <a:stCxn id="8" idx="0"/>
              <a:endCxn id="8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D5FCB86-FB8B-BA47-AE69-0BD34067F151}"/>
              </a:ext>
            </a:extLst>
          </p:cNvPr>
          <p:cNvGrpSpPr/>
          <p:nvPr/>
        </p:nvGrpSpPr>
        <p:grpSpPr>
          <a:xfrm>
            <a:off x="1180772" y="2542497"/>
            <a:ext cx="3456533" cy="1645666"/>
            <a:chOff x="416220" y="345781"/>
            <a:chExt cx="3456533" cy="164566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0" name="Rectángulo redondeado 29">
              <a:extLst>
                <a:ext uri="{FF2B5EF4-FFF2-40B4-BE49-F238E27FC236}">
                  <a16:creationId xmlns:a16="http://schemas.microsoft.com/office/drawing/2014/main" id="{E3635BCB-0FB6-7648-807F-CD6E159D740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62A5FF36-1349-BF41-8CBA-706C11277355}"/>
                </a:ext>
              </a:extLst>
            </p:cNvPr>
            <p:cNvCxnSpPr>
              <a:stCxn id="30" idx="0"/>
              <a:endCxn id="30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D83474A1-4EC7-BC4B-9A34-E45C58C0E595}"/>
              </a:ext>
            </a:extLst>
          </p:cNvPr>
          <p:cNvGrpSpPr/>
          <p:nvPr/>
        </p:nvGrpSpPr>
        <p:grpSpPr>
          <a:xfrm>
            <a:off x="4905295" y="4529420"/>
            <a:ext cx="3456533" cy="1645666"/>
            <a:chOff x="416220" y="345781"/>
            <a:chExt cx="3456533" cy="164566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9" name="Rectángulo redondeado 38">
              <a:extLst>
                <a:ext uri="{FF2B5EF4-FFF2-40B4-BE49-F238E27FC236}">
                  <a16:creationId xmlns:a16="http://schemas.microsoft.com/office/drawing/2014/main" id="{C89FA8C8-BAEE-454A-9DBD-E314E4AEDFC0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717E725A-2C09-CA41-8361-1C19A02DBFE0}"/>
                </a:ext>
              </a:extLst>
            </p:cNvPr>
            <p:cNvCxnSpPr>
              <a:stCxn id="39" idx="0"/>
              <a:endCxn id="39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6" name="Imagen 45">
            <a:extLst>
              <a:ext uri="{FF2B5EF4-FFF2-40B4-BE49-F238E27FC236}">
                <a16:creationId xmlns:a16="http://schemas.microsoft.com/office/drawing/2014/main" id="{2A4F6743-80F4-2048-9240-510557573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1215518"/>
            <a:ext cx="447224" cy="317287"/>
          </a:xfrm>
          <a:prstGeom prst="rect">
            <a:avLst/>
          </a:prstGeom>
        </p:spPr>
      </p:pic>
      <p:sp>
        <p:nvSpPr>
          <p:cNvPr id="43" name="Rectángulo redondeado 42">
            <a:extLst>
              <a:ext uri="{FF2B5EF4-FFF2-40B4-BE49-F238E27FC236}">
                <a16:creationId xmlns:a16="http://schemas.microsoft.com/office/drawing/2014/main" id="{33E4E586-2854-EF46-B99A-6B3FB9E02FA8}"/>
              </a:ext>
            </a:extLst>
          </p:cNvPr>
          <p:cNvSpPr/>
          <p:nvPr/>
        </p:nvSpPr>
        <p:spPr>
          <a:xfrm>
            <a:off x="1193416" y="2551407"/>
            <a:ext cx="1688889" cy="1616210"/>
          </a:xfrm>
          <a:prstGeom prst="roundRect">
            <a:avLst/>
          </a:prstGeom>
          <a:solidFill>
            <a:srgbClr val="D0C0F0"/>
          </a:solidFill>
          <a:ln>
            <a:solidFill>
              <a:srgbClr val="D0C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F66C7E9-23C9-E248-B144-187ADBE37ABE}"/>
              </a:ext>
            </a:extLst>
          </p:cNvPr>
          <p:cNvSpPr/>
          <p:nvPr/>
        </p:nvSpPr>
        <p:spPr>
          <a:xfrm>
            <a:off x="2053484" y="2557226"/>
            <a:ext cx="839868" cy="1616210"/>
          </a:xfrm>
          <a:prstGeom prst="rect">
            <a:avLst/>
          </a:prstGeom>
          <a:solidFill>
            <a:srgbClr val="D0C0F0"/>
          </a:solidFill>
          <a:ln>
            <a:solidFill>
              <a:srgbClr val="D0C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2922E694-702A-3C42-965C-713EE9676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594" y="3198641"/>
            <a:ext cx="447224" cy="317287"/>
          </a:xfrm>
          <a:prstGeom prst="rect">
            <a:avLst/>
          </a:prstGeom>
        </p:spPr>
      </p:pic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96B41F53-3DD4-8549-82E7-1A5C14D96213}"/>
              </a:ext>
            </a:extLst>
          </p:cNvPr>
          <p:cNvSpPr/>
          <p:nvPr/>
        </p:nvSpPr>
        <p:spPr>
          <a:xfrm>
            <a:off x="4935852" y="4541500"/>
            <a:ext cx="1688889" cy="1616210"/>
          </a:xfrm>
          <a:prstGeom prst="round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5A97A312-228B-2848-ABC7-B66BF302366D}"/>
              </a:ext>
            </a:extLst>
          </p:cNvPr>
          <p:cNvSpPr/>
          <p:nvPr/>
        </p:nvSpPr>
        <p:spPr>
          <a:xfrm>
            <a:off x="5785646" y="4537045"/>
            <a:ext cx="839868" cy="1616210"/>
          </a:xfrm>
          <a:prstGeom prst="rect">
            <a:avLst/>
          </a:prstGeom>
          <a:solidFill>
            <a:srgbClr val="F9E7F6"/>
          </a:solidFill>
          <a:ln>
            <a:solidFill>
              <a:srgbClr val="F8EA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D01FDC5B-7A3A-3148-8515-AC19FA063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009" y="5188325"/>
            <a:ext cx="447224" cy="31728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C2F2AFC-3F84-D340-A667-3D0C95F7B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240" y="4780350"/>
            <a:ext cx="1088601" cy="1088601"/>
          </a:xfrm>
          <a:prstGeom prst="rect">
            <a:avLst/>
          </a:prstGeom>
        </p:spPr>
      </p:pic>
      <p:pic>
        <p:nvPicPr>
          <p:cNvPr id="73" name="Imagen 72">
            <a:extLst>
              <a:ext uri="{FF2B5EF4-FFF2-40B4-BE49-F238E27FC236}">
                <a16:creationId xmlns:a16="http://schemas.microsoft.com/office/drawing/2014/main" id="{BFD050A6-E1D7-174B-8CEC-2BE564292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7294" y="2784042"/>
            <a:ext cx="1068669" cy="1068669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64AAEC54-EB46-554B-AECF-FF29710B24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8818" y="4830837"/>
            <a:ext cx="1399022" cy="1038114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40DB0CC4-E6C7-C344-9A1E-4918ADB284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8751" y="742864"/>
            <a:ext cx="1238901" cy="1238901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8F8E6599-4E7E-934F-BC72-9AEAF04977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8878" y="740536"/>
            <a:ext cx="1238901" cy="1238901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D20B826E-6065-854D-AEB3-79A969C2BE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4935" y="2730103"/>
            <a:ext cx="1238901" cy="1238901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B69F5EC0-7A58-6B41-87B5-CCC96EED49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1133" y="4705199"/>
            <a:ext cx="1238901" cy="1238901"/>
          </a:xfrm>
          <a:prstGeom prst="rect">
            <a:avLst/>
          </a:prstGeom>
        </p:spPr>
      </p:pic>
      <p:grpSp>
        <p:nvGrpSpPr>
          <p:cNvPr id="52" name="Grupo 51">
            <a:extLst>
              <a:ext uri="{FF2B5EF4-FFF2-40B4-BE49-F238E27FC236}">
                <a16:creationId xmlns:a16="http://schemas.microsoft.com/office/drawing/2014/main" id="{C0B665B3-0C0D-9A4B-8F6B-A11F4C5BABAF}"/>
              </a:ext>
            </a:extLst>
          </p:cNvPr>
          <p:cNvGrpSpPr/>
          <p:nvPr/>
        </p:nvGrpSpPr>
        <p:grpSpPr>
          <a:xfrm>
            <a:off x="4931028" y="529555"/>
            <a:ext cx="3456533" cy="1645666"/>
            <a:chOff x="416220" y="345781"/>
            <a:chExt cx="3456533" cy="1645666"/>
          </a:xfrm>
          <a:solidFill>
            <a:srgbClr val="D0C0F0"/>
          </a:solidFill>
        </p:grpSpPr>
        <p:sp>
          <p:nvSpPr>
            <p:cNvPr id="53" name="Rectángulo redondeado 52">
              <a:extLst>
                <a:ext uri="{FF2B5EF4-FFF2-40B4-BE49-F238E27FC236}">
                  <a16:creationId xmlns:a16="http://schemas.microsoft.com/office/drawing/2014/main" id="{1F39E721-3946-EE48-B657-4140F84ACB76}"/>
                </a:ext>
              </a:extLst>
            </p:cNvPr>
            <p:cNvSpPr/>
            <p:nvPr/>
          </p:nvSpPr>
          <p:spPr>
            <a:xfrm>
              <a:off x="416220" y="345781"/>
              <a:ext cx="3456533" cy="1645666"/>
            </a:xfrm>
            <a:prstGeom prst="roundRect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55531C9A-82A7-0442-B3CC-200A4D1DE009}"/>
                </a:ext>
              </a:extLst>
            </p:cNvPr>
            <p:cNvCxnSpPr>
              <a:stCxn id="53" idx="0"/>
              <a:endCxn id="53" idx="2"/>
            </p:cNvCxnSpPr>
            <p:nvPr/>
          </p:nvCxnSpPr>
          <p:spPr>
            <a:xfrm>
              <a:off x="2144487" y="345781"/>
              <a:ext cx="0" cy="1645666"/>
            </a:xfrm>
            <a:prstGeom prst="line">
              <a:avLst/>
            </a:prstGeom>
            <a:grpFill/>
            <a:ln w="38100">
              <a:solidFill>
                <a:srgbClr val="BAB7BE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5" name="Imagen 54">
            <a:extLst>
              <a:ext uri="{FF2B5EF4-FFF2-40B4-BE49-F238E27FC236}">
                <a16:creationId xmlns:a16="http://schemas.microsoft.com/office/drawing/2014/main" id="{FAEA6A1E-91E7-BC4E-9AFC-9670C9303B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4845" y="818053"/>
            <a:ext cx="1068669" cy="1068669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80C0F381-1CEF-7E4F-AFDF-7D33010EA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9094" y="813016"/>
            <a:ext cx="1068669" cy="106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69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</Words>
  <Application>Microsoft Macintosh PowerPoint</Application>
  <PresentationFormat>A4 (210 x 297 mm)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11</cp:revision>
  <dcterms:created xsi:type="dcterms:W3CDTF">2021-01-14T20:44:01Z</dcterms:created>
  <dcterms:modified xsi:type="dcterms:W3CDTF">2021-01-16T19:01:50Z</dcterms:modified>
</cp:coreProperties>
</file>