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6115"/>
  </p:normalViewPr>
  <p:slideViewPr>
    <p:cSldViewPr snapToGrid="0" snapToObjects="1">
      <p:cViewPr varScale="1">
        <p:scale>
          <a:sx n="119" d="100"/>
          <a:sy n="119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sa_del_puebl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ance_Eyrignac_Jardin_06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3650DE-8E7B-4BAC-8311-1849A22D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212">
            <a:extLst>
              <a:ext uri="{FF2B5EF4-FFF2-40B4-BE49-F238E27FC236}">
                <a16:creationId xmlns:a16="http://schemas.microsoft.com/office/drawing/2014/main" id="{E9F10750-EF7A-4B45-967C-214C8CE78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707" y="372043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05173CA5-CBEA-452A-A648-B818B70A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707" y="372043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D92D0D-80C0-40C4-A942-F10B4660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36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5E0534-1245-40ED-BD5C-427E7EB88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36" y="5100276"/>
            <a:ext cx="515928" cy="51592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Elips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36E53E-AD57-CD44-8246-4DB430A95E51}"/>
              </a:ext>
            </a:extLst>
          </p:cNvPr>
          <p:cNvSpPr/>
          <p:nvPr/>
        </p:nvSpPr>
        <p:spPr>
          <a:xfrm>
            <a:off x="320736" y="4515175"/>
            <a:ext cx="2185797" cy="16899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Gill Sans Ultra Bold" panose="020B0A02020104020203" pitchFamily="34" charset="77"/>
                <a:hlinkClick r:id="rId3" action="ppaction://hlinksldjump"/>
              </a:rPr>
              <a:t>Ir a “La casa”</a:t>
            </a:r>
            <a:endParaRPr lang="es-ES" sz="1100" dirty="0">
              <a:latin typeface="Gill Sans Ultra Bold" panose="020B0A02020104020203" pitchFamily="34" charset="77"/>
            </a:endParaRPr>
          </a:p>
        </p:txBody>
      </p:sp>
      <p:sp>
        <p:nvSpPr>
          <p:cNvPr id="19" name="Elips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140B1A-7C01-6046-BFB1-B920C98A98AC}"/>
              </a:ext>
            </a:extLst>
          </p:cNvPr>
          <p:cNvSpPr/>
          <p:nvPr/>
        </p:nvSpPr>
        <p:spPr>
          <a:xfrm>
            <a:off x="2766033" y="4531977"/>
            <a:ext cx="2185797" cy="16899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Gill Sans Ultra Bold" panose="020B0A02020104020203" pitchFamily="34" charset="77"/>
                <a:hlinkClick r:id="rId4" action="ppaction://hlinksldjump"/>
              </a:rPr>
              <a:t>Ir a “El jardín”</a:t>
            </a:r>
            <a:endParaRPr lang="es-ES" sz="1100" dirty="0">
              <a:latin typeface="Gill Sans Ultra Bold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5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sa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3BBDAD0-4ED5-1C4E-9B9B-16925564E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513707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DBF131-0CDF-0E4C-8C3E-3CC490C07DC2}"/>
              </a:ext>
            </a:extLst>
          </p:cNvPr>
          <p:cNvSpPr txBox="1"/>
          <p:nvPr/>
        </p:nvSpPr>
        <p:spPr>
          <a:xfrm>
            <a:off x="0" y="6858000"/>
            <a:ext cx="5137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n.wikipedia.org/wiki/Casa_del_pueblo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43BB7D-5765-884D-82C4-4D12D4C5B9B3}"/>
              </a:ext>
            </a:extLst>
          </p:cNvPr>
          <p:cNvSpPr txBox="1"/>
          <p:nvPr/>
        </p:nvSpPr>
        <p:spPr>
          <a:xfrm>
            <a:off x="6604000" y="769257"/>
            <a:ext cx="390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ill Sans Ultra Bold" panose="020B0A02020104020203" pitchFamily="34" charset="77"/>
              </a:rPr>
              <a:t>LA CASA</a:t>
            </a:r>
          </a:p>
        </p:txBody>
      </p:sp>
    </p:spTree>
    <p:extLst>
      <p:ext uri="{BB962C8B-B14F-4D97-AF65-F5344CB8AC3E}">
        <p14:creationId xmlns:p14="http://schemas.microsoft.com/office/powerpoint/2010/main" val="35468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 jardín de una casa&#10;&#10;Descripción generada automáticamente con confianza media">
            <a:extLst>
              <a:ext uri="{FF2B5EF4-FFF2-40B4-BE49-F238E27FC236}">
                <a16:creationId xmlns:a16="http://schemas.microsoft.com/office/drawing/2014/main" id="{E856355D-C198-9649-A7B4-5A2BE2AF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936" y="287110"/>
            <a:ext cx="7593294" cy="622980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375BBF-6A7E-3D4A-8FE7-F56304C95C0A}"/>
              </a:ext>
            </a:extLst>
          </p:cNvPr>
          <p:cNvSpPr txBox="1"/>
          <p:nvPr/>
        </p:nvSpPr>
        <p:spPr>
          <a:xfrm>
            <a:off x="2827964" y="6176963"/>
            <a:ext cx="653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commons.wikimedia.org/wiki/File:France_Eyrignac_Jardin_06.jp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22B6F1-D5D7-A74D-81A9-D7DA1F60472C}"/>
              </a:ext>
            </a:extLst>
          </p:cNvPr>
          <p:cNvSpPr txBox="1"/>
          <p:nvPr/>
        </p:nvSpPr>
        <p:spPr>
          <a:xfrm>
            <a:off x="8060072" y="754742"/>
            <a:ext cx="390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ill Sans Ultra Bold" panose="020B0A02020104020203" pitchFamily="34" charset="77"/>
              </a:rPr>
              <a:t>EL JARDÍN</a:t>
            </a:r>
          </a:p>
        </p:txBody>
      </p:sp>
    </p:spTree>
    <p:extLst>
      <p:ext uri="{BB962C8B-B14F-4D97-AF65-F5344CB8AC3E}">
        <p14:creationId xmlns:p14="http://schemas.microsoft.com/office/powerpoint/2010/main" val="216464889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LightSeed_2SEEDS">
      <a:dk1>
        <a:srgbClr val="000000"/>
      </a:dk1>
      <a:lt1>
        <a:srgbClr val="FFFFFF"/>
      </a:lt1>
      <a:dk2>
        <a:srgbClr val="233A3E"/>
      </a:dk2>
      <a:lt2>
        <a:srgbClr val="E8E3E2"/>
      </a:lt2>
      <a:accent1>
        <a:srgbClr val="45ADC0"/>
      </a:accent1>
      <a:accent2>
        <a:srgbClr val="53B198"/>
      </a:accent2>
      <a:accent3>
        <a:srgbClr val="74A3E1"/>
      </a:accent3>
      <a:accent4>
        <a:srgbClr val="D65DDC"/>
      </a:accent4>
      <a:accent5>
        <a:srgbClr val="E27ABC"/>
      </a:accent5>
      <a:accent6>
        <a:srgbClr val="DC5D78"/>
      </a:accent6>
      <a:hlink>
        <a:srgbClr val="AC7166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Macintosh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Avenir Next LT Pro</vt:lpstr>
      <vt:lpstr>Gill Sans Ultra Bold</vt:lpstr>
      <vt:lpstr>FunkyShapesVTI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Eiroa Mozos</dc:creator>
  <cp:lastModifiedBy>Adriana Eiroa Mozos</cp:lastModifiedBy>
  <cp:revision>2</cp:revision>
  <dcterms:created xsi:type="dcterms:W3CDTF">2021-01-15T21:44:24Z</dcterms:created>
  <dcterms:modified xsi:type="dcterms:W3CDTF">2021-01-15T21:56:57Z</dcterms:modified>
</cp:coreProperties>
</file>