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Tabelle1!$A$4:$A$22</c:f>
              <c:strCache>
                <c:ptCount val="17"/>
                <c:pt idx="0">
                  <c:v>EMPEZAR</c:v>
                </c:pt>
                <c:pt idx="1">
                  <c:v>PREFERIR</c:v>
                </c:pt>
                <c:pt idx="2">
                  <c:v>PODER</c:v>
                </c:pt>
                <c:pt idx="3">
                  <c:v>HACER</c:v>
                </c:pt>
                <c:pt idx="4">
                  <c:v>DECIR</c:v>
                </c:pt>
                <c:pt idx="5">
                  <c:v>CONOCER</c:v>
                </c:pt>
                <c:pt idx="6">
                  <c:v>QUERER</c:v>
                </c:pt>
                <c:pt idx="7">
                  <c:v>PONER</c:v>
                </c:pt>
                <c:pt idx="8">
                  <c:v>SER</c:v>
                </c:pt>
                <c:pt idx="9">
                  <c:v>VENIR</c:v>
                </c:pt>
                <c:pt idx="10">
                  <c:v>SABER</c:v>
                </c:pt>
                <c:pt idx="11">
                  <c:v>ESTAR</c:v>
                </c:pt>
                <c:pt idx="12">
                  <c:v>TENER</c:v>
                </c:pt>
                <c:pt idx="13">
                  <c:v>IR</c:v>
                </c:pt>
                <c:pt idx="14">
                  <c:v>CERRAR</c:v>
                </c:pt>
                <c:pt idx="15">
                  <c:v>RECORDAR</c:v>
                </c:pt>
                <c:pt idx="16">
                  <c:v>DAR</c:v>
                </c:pt>
              </c:strCache>
            </c:strRef>
          </c:cat>
          <c:val>
            <c:numRef>
              <c:f>Tabelle1!$B$4:$B$22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749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581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71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794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374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334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6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366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61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204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213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A3ED-F2C0-4116-B180-6D1ED57FA1E4}" type="datetimeFigureOut">
              <a:rPr lang="es-ES_tradnl" smtClean="0"/>
              <a:t>24/01/2021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3D14-7785-46CE-A6C6-4E755CBABFA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705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1750647" y="96334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Flussdiagramm: Verbindungsstelle 5"/>
          <p:cNvSpPr/>
          <p:nvPr/>
        </p:nvSpPr>
        <p:spPr>
          <a:xfrm>
            <a:off x="1354347" y="3899140"/>
            <a:ext cx="1080000" cy="1080000"/>
          </a:xfrm>
          <a:prstGeom prst="flowChartConnector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ahhhh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60000" y="719666"/>
            <a:ext cx="487363" cy="487363"/>
          </a:xfrm>
          <a:prstGeom prst="rect">
            <a:avLst/>
          </a:prstGeom>
        </p:spPr>
      </p:pic>
      <p:sp>
        <p:nvSpPr>
          <p:cNvPr id="8" name="Gleichschenkliges Dreieck 7"/>
          <p:cNvSpPr/>
          <p:nvPr/>
        </p:nvSpPr>
        <p:spPr>
          <a:xfrm rot="8390794">
            <a:off x="3410154" y="591294"/>
            <a:ext cx="483576" cy="158171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extfeld 1"/>
          <p:cNvSpPr txBox="1"/>
          <p:nvPr/>
        </p:nvSpPr>
        <p:spPr>
          <a:xfrm>
            <a:off x="9240715" y="2206869"/>
            <a:ext cx="169020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>
                <a:solidFill>
                  <a:srgbClr val="00B050"/>
                </a:solidFill>
              </a:rPr>
              <a:t>Vamos </a:t>
            </a:r>
          </a:p>
          <a:p>
            <a:r>
              <a:rPr lang="es-ES_tradnl" sz="4000" dirty="0" smtClean="0">
                <a:solidFill>
                  <a:srgbClr val="00B050"/>
                </a:solidFill>
              </a:rPr>
              <a:t>A</a:t>
            </a:r>
          </a:p>
          <a:p>
            <a:r>
              <a:rPr lang="es-ES_tradnl" sz="4000" dirty="0" smtClean="0">
                <a:solidFill>
                  <a:srgbClr val="00B050"/>
                </a:solidFill>
              </a:rPr>
              <a:t>con</a:t>
            </a:r>
          </a:p>
          <a:p>
            <a:r>
              <a:rPr lang="es-ES_tradnl" sz="4000" dirty="0" smtClean="0">
                <a:solidFill>
                  <a:srgbClr val="CC9900"/>
                </a:solidFill>
              </a:rPr>
              <a:t>JUGAR</a:t>
            </a:r>
            <a:endParaRPr lang="es-ES_tradnl" sz="4000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5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4</Paragraphs>
  <Slides>1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1</cp:revision>
  <dcterms:created xsi:type="dcterms:W3CDTF">2021-01-24T17:23:01Z</dcterms:created>
  <dcterms:modified xsi:type="dcterms:W3CDTF">2021-01-24T17:23:32Z</dcterms:modified>
</cp:coreProperties>
</file>