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5C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862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871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602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979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486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131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934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516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804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699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495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77FF8-BE9F-4575-925E-50212CF261C8}" type="datetimeFigureOut">
              <a:rPr lang="es-ES_tradnl" smtClean="0"/>
              <a:t>23/01/2021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70C8-6613-411F-B877-6B4C3998708F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241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4257676" y="5635029"/>
            <a:ext cx="866774" cy="914400"/>
          </a:xfrm>
          <a:prstGeom prst="rect">
            <a:avLst/>
          </a:prstGeom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Rechteck 17"/>
          <p:cNvSpPr/>
          <p:nvPr/>
        </p:nvSpPr>
        <p:spPr>
          <a:xfrm>
            <a:off x="6753226" y="5635029"/>
            <a:ext cx="866774" cy="914400"/>
          </a:xfrm>
          <a:prstGeom prst="rect">
            <a:avLst/>
          </a:prstGeom>
          <a:ln w="5715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5" name="Gruppieren 14"/>
          <p:cNvGrpSpPr/>
          <p:nvPr/>
        </p:nvGrpSpPr>
        <p:grpSpPr>
          <a:xfrm>
            <a:off x="5004270" y="471771"/>
            <a:ext cx="1950391" cy="751704"/>
            <a:chOff x="5004270" y="471771"/>
            <a:chExt cx="1950391" cy="751704"/>
          </a:xfrm>
        </p:grpSpPr>
        <p:sp>
          <p:nvSpPr>
            <p:cNvPr id="13" name="Rechteck 12"/>
            <p:cNvSpPr/>
            <p:nvPr/>
          </p:nvSpPr>
          <p:spPr>
            <a:xfrm>
              <a:off x="5733800" y="831771"/>
              <a:ext cx="476250" cy="391704"/>
            </a:xfrm>
            <a:prstGeom prst="rect">
              <a:avLst/>
            </a:prstGeom>
            <a:ln w="57150"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336600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5004270" y="471771"/>
              <a:ext cx="1950391" cy="465750"/>
            </a:xfrm>
            <a:prstGeom prst="rect">
              <a:avLst/>
            </a:prstGeom>
            <a:ln w="57150"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rgbClr val="336600"/>
                </a:solidFill>
              </a:endParaRPr>
            </a:p>
          </p:txBody>
        </p:sp>
      </p:grpSp>
      <p:sp>
        <p:nvSpPr>
          <p:cNvPr id="3" name="Flussdiagramm: Verbindungsstelle 2"/>
          <p:cNvSpPr/>
          <p:nvPr/>
        </p:nvSpPr>
        <p:spPr>
          <a:xfrm>
            <a:off x="3459466" y="1223475"/>
            <a:ext cx="5040000" cy="5040000"/>
          </a:xfrm>
          <a:prstGeom prst="flowChartConnector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92D050"/>
              </a:solidFill>
            </a:endParaRPr>
          </a:p>
        </p:txBody>
      </p:sp>
      <p:sp>
        <p:nvSpPr>
          <p:cNvPr id="4" name="Flussdiagramm: Verbindungsstelle 3"/>
          <p:cNvSpPr/>
          <p:nvPr/>
        </p:nvSpPr>
        <p:spPr>
          <a:xfrm>
            <a:off x="3819465" y="1543243"/>
            <a:ext cx="4320000" cy="4320000"/>
          </a:xfrm>
          <a:prstGeom prst="flowChartConnector">
            <a:avLst/>
          </a:prstGeom>
          <a:ln w="57150">
            <a:solidFill>
              <a:srgbClr val="5C4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92D050"/>
              </a:solidFill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5611219" y="2564558"/>
            <a:ext cx="738100" cy="2131810"/>
            <a:chOff x="9783067" y="1892955"/>
            <a:chExt cx="738100" cy="2131810"/>
          </a:xfrm>
        </p:grpSpPr>
        <p:sp>
          <p:nvSpPr>
            <p:cNvPr id="5" name="Rechteck 4"/>
            <p:cNvSpPr/>
            <p:nvPr/>
          </p:nvSpPr>
          <p:spPr>
            <a:xfrm>
              <a:off x="9783067" y="1892955"/>
              <a:ext cx="738100" cy="21318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cxnSp>
          <p:nvCxnSpPr>
            <p:cNvPr id="7" name="Gerade Verbindung mit Pfeil 6"/>
            <p:cNvCxnSpPr/>
            <p:nvPr/>
          </p:nvCxnSpPr>
          <p:spPr>
            <a:xfrm flipH="1" flipV="1">
              <a:off x="10143773" y="1892955"/>
              <a:ext cx="7541" cy="113868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feld 15"/>
          <p:cNvSpPr txBox="1"/>
          <p:nvPr/>
        </p:nvSpPr>
        <p:spPr>
          <a:xfrm>
            <a:off x="476197" y="831771"/>
            <a:ext cx="36325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800" b="1" dirty="0" smtClean="0">
                <a:solidFill>
                  <a:srgbClr val="336600"/>
                </a:solidFill>
              </a:rPr>
              <a:t>PREPARADOS</a:t>
            </a:r>
          </a:p>
          <a:p>
            <a:endParaRPr lang="es-ES_tradnl" sz="4800" b="1" dirty="0">
              <a:solidFill>
                <a:srgbClr val="336600"/>
              </a:solidFill>
            </a:endParaRPr>
          </a:p>
          <a:p>
            <a:r>
              <a:rPr lang="es-ES_tradnl" sz="4800" b="1" dirty="0" smtClean="0">
                <a:solidFill>
                  <a:srgbClr val="336600"/>
                </a:solidFill>
              </a:rPr>
              <a:t>LISTOS</a:t>
            </a:r>
          </a:p>
          <a:p>
            <a:endParaRPr lang="es-ES_tradnl" sz="4800" b="1" dirty="0">
              <a:solidFill>
                <a:srgbClr val="336600"/>
              </a:solidFill>
            </a:endParaRPr>
          </a:p>
          <a:p>
            <a:r>
              <a:rPr lang="es-ES_tradnl" sz="4800" b="1" dirty="0" smtClean="0">
                <a:solidFill>
                  <a:srgbClr val="336600"/>
                </a:solidFill>
              </a:rPr>
              <a:t>YA</a:t>
            </a:r>
            <a:endParaRPr lang="es-ES_tradnl" sz="4800" b="1" dirty="0">
              <a:solidFill>
                <a:srgbClr val="336600"/>
              </a:solidFill>
            </a:endParaRPr>
          </a:p>
        </p:txBody>
      </p:sp>
      <p:sp>
        <p:nvSpPr>
          <p:cNvPr id="19" name="Bogen 18"/>
          <p:cNvSpPr/>
          <p:nvPr/>
        </p:nvSpPr>
        <p:spPr>
          <a:xfrm rot="10800000">
            <a:off x="5004270" y="4662994"/>
            <a:ext cx="1934986" cy="319328"/>
          </a:xfrm>
          <a:prstGeom prst="arc">
            <a:avLst>
              <a:gd name="adj1" fmla="val 10670089"/>
              <a:gd name="adj2" fmla="val 43952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6" name="Gruppieren 25"/>
          <p:cNvGrpSpPr/>
          <p:nvPr/>
        </p:nvGrpSpPr>
        <p:grpSpPr>
          <a:xfrm>
            <a:off x="4208650" y="2747755"/>
            <a:ext cx="661799" cy="772289"/>
            <a:chOff x="9551010" y="1451657"/>
            <a:chExt cx="661799" cy="772289"/>
          </a:xfrm>
        </p:grpSpPr>
        <p:sp>
          <p:nvSpPr>
            <p:cNvPr id="21" name="Flussdiagramm: Verbindungsstelle 20"/>
            <p:cNvSpPr/>
            <p:nvPr/>
          </p:nvSpPr>
          <p:spPr>
            <a:xfrm>
              <a:off x="9551010" y="1451657"/>
              <a:ext cx="661799" cy="772289"/>
            </a:xfrm>
            <a:prstGeom prst="flowChartConnector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3" name="Flussdiagramm: Verbindungsstelle 22"/>
            <p:cNvSpPr/>
            <p:nvPr/>
          </p:nvSpPr>
          <p:spPr>
            <a:xfrm>
              <a:off x="9663448" y="1618428"/>
              <a:ext cx="419016" cy="45421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6971354" y="2755490"/>
            <a:ext cx="661799" cy="772289"/>
            <a:chOff x="9551010" y="1451657"/>
            <a:chExt cx="661799" cy="772289"/>
          </a:xfrm>
        </p:grpSpPr>
        <p:sp>
          <p:nvSpPr>
            <p:cNvPr id="28" name="Flussdiagramm: Verbindungsstelle 27"/>
            <p:cNvSpPr/>
            <p:nvPr/>
          </p:nvSpPr>
          <p:spPr>
            <a:xfrm>
              <a:off x="9551010" y="1451657"/>
              <a:ext cx="661799" cy="772289"/>
            </a:xfrm>
            <a:prstGeom prst="flowChartConnector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9" name="Flussdiagramm: Verbindungsstelle 28"/>
            <p:cNvSpPr/>
            <p:nvPr/>
          </p:nvSpPr>
          <p:spPr>
            <a:xfrm>
              <a:off x="9663448" y="1618428"/>
              <a:ext cx="419016" cy="45421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77305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9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8</cp:revision>
  <dcterms:created xsi:type="dcterms:W3CDTF">2021-01-23T15:17:27Z</dcterms:created>
  <dcterms:modified xsi:type="dcterms:W3CDTF">2021-01-23T16:25:07Z</dcterms:modified>
</cp:coreProperties>
</file>