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9" r:id="rId4"/>
    <p:sldId id="260" r:id="rId5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1" d="100"/>
          <a:sy n="61" d="100"/>
        </p:scale>
        <p:origin x="15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s-ES_tradnl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0C9D-B8EF-46F0-AA95-8FBA9BF8E1B4}" type="datetimeFigureOut">
              <a:rPr lang="es-ES_tradnl" smtClean="0"/>
              <a:t>21/01/2021</a:t>
            </a:fld>
            <a:endParaRPr lang="es-ES_tradn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1F05-AB3D-4E01-BF08-A3B10F5D0733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19004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0C9D-B8EF-46F0-AA95-8FBA9BF8E1B4}" type="datetimeFigureOut">
              <a:rPr lang="es-ES_tradnl" smtClean="0"/>
              <a:t>21/01/2021</a:t>
            </a:fld>
            <a:endParaRPr lang="es-ES_tradn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1F05-AB3D-4E01-BF08-A3B10F5D0733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3160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0C9D-B8EF-46F0-AA95-8FBA9BF8E1B4}" type="datetimeFigureOut">
              <a:rPr lang="es-ES_tradnl" smtClean="0"/>
              <a:t>21/01/2021</a:t>
            </a:fld>
            <a:endParaRPr lang="es-ES_tradn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1F05-AB3D-4E01-BF08-A3B10F5D0733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38598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s-ES_tradnl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3AA7-B534-428D-839C-BFE3E4F28A2D}" type="datetimeFigureOut">
              <a:rPr lang="es-ES_tradnl" smtClean="0"/>
              <a:t>21/01/2021</a:t>
            </a:fld>
            <a:endParaRPr lang="es-ES_tradn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36D5E-35D2-4637-8293-B12EEBD0152C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453531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3AA7-B534-428D-839C-BFE3E4F28A2D}" type="datetimeFigureOut">
              <a:rPr lang="es-ES_tradnl" smtClean="0"/>
              <a:t>21/01/2021</a:t>
            </a:fld>
            <a:endParaRPr lang="es-ES_tradn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36D5E-35D2-4637-8293-B12EEBD0152C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413419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3AA7-B534-428D-839C-BFE3E4F28A2D}" type="datetimeFigureOut">
              <a:rPr lang="es-ES_tradnl" smtClean="0"/>
              <a:t>21/01/2021</a:t>
            </a:fld>
            <a:endParaRPr lang="es-ES_tradn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36D5E-35D2-4637-8293-B12EEBD0152C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688166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3AA7-B534-428D-839C-BFE3E4F28A2D}" type="datetimeFigureOut">
              <a:rPr lang="es-ES_tradnl" smtClean="0"/>
              <a:t>21/01/2021</a:t>
            </a:fld>
            <a:endParaRPr lang="es-ES_tradnl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36D5E-35D2-4637-8293-B12EEBD0152C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80328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3AA7-B534-428D-839C-BFE3E4F28A2D}" type="datetimeFigureOut">
              <a:rPr lang="es-ES_tradnl" smtClean="0"/>
              <a:t>21/01/2021</a:t>
            </a:fld>
            <a:endParaRPr lang="es-ES_tradnl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36D5E-35D2-4637-8293-B12EEBD0152C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291782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3AA7-B534-428D-839C-BFE3E4F28A2D}" type="datetimeFigureOut">
              <a:rPr lang="es-ES_tradnl" smtClean="0"/>
              <a:t>21/01/2021</a:t>
            </a:fld>
            <a:endParaRPr lang="es-ES_tradnl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36D5E-35D2-4637-8293-B12EEBD0152C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337749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3AA7-B534-428D-839C-BFE3E4F28A2D}" type="datetimeFigureOut">
              <a:rPr lang="es-ES_tradnl" smtClean="0"/>
              <a:t>21/01/2021</a:t>
            </a:fld>
            <a:endParaRPr lang="es-ES_tradnl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36D5E-35D2-4637-8293-B12EEBD0152C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827507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3AA7-B534-428D-839C-BFE3E4F28A2D}" type="datetimeFigureOut">
              <a:rPr lang="es-ES_tradnl" smtClean="0"/>
              <a:t>21/01/2021</a:t>
            </a:fld>
            <a:endParaRPr lang="es-ES_tradnl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36D5E-35D2-4637-8293-B12EEBD0152C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02489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0C9D-B8EF-46F0-AA95-8FBA9BF8E1B4}" type="datetimeFigureOut">
              <a:rPr lang="es-ES_tradnl" smtClean="0"/>
              <a:t>21/01/2021</a:t>
            </a:fld>
            <a:endParaRPr lang="es-ES_tradn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1F05-AB3D-4E01-BF08-A3B10F5D0733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28687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3AA7-B534-428D-839C-BFE3E4F28A2D}" type="datetimeFigureOut">
              <a:rPr lang="es-ES_tradnl" smtClean="0"/>
              <a:t>21/01/2021</a:t>
            </a:fld>
            <a:endParaRPr lang="es-ES_tradnl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36D5E-35D2-4637-8293-B12EEBD0152C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159784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3AA7-B534-428D-839C-BFE3E4F28A2D}" type="datetimeFigureOut">
              <a:rPr lang="es-ES_tradnl" smtClean="0"/>
              <a:t>21/01/2021</a:t>
            </a:fld>
            <a:endParaRPr lang="es-ES_tradn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36D5E-35D2-4637-8293-B12EEBD0152C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147112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3AA7-B534-428D-839C-BFE3E4F28A2D}" type="datetimeFigureOut">
              <a:rPr lang="es-ES_tradnl" smtClean="0"/>
              <a:t>21/01/2021</a:t>
            </a:fld>
            <a:endParaRPr lang="es-ES_tradn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36D5E-35D2-4637-8293-B12EEBD0152C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28927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0C9D-B8EF-46F0-AA95-8FBA9BF8E1B4}" type="datetimeFigureOut">
              <a:rPr lang="es-ES_tradnl" smtClean="0"/>
              <a:t>21/01/2021</a:t>
            </a:fld>
            <a:endParaRPr lang="es-ES_tradn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1F05-AB3D-4E01-BF08-A3B10F5D0733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71167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0C9D-B8EF-46F0-AA95-8FBA9BF8E1B4}" type="datetimeFigureOut">
              <a:rPr lang="es-ES_tradnl" smtClean="0"/>
              <a:t>21/01/2021</a:t>
            </a:fld>
            <a:endParaRPr lang="es-ES_tradnl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1F05-AB3D-4E01-BF08-A3B10F5D0733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57421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0C9D-B8EF-46F0-AA95-8FBA9BF8E1B4}" type="datetimeFigureOut">
              <a:rPr lang="es-ES_tradnl" smtClean="0"/>
              <a:t>21/01/2021</a:t>
            </a:fld>
            <a:endParaRPr lang="es-ES_tradnl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1F05-AB3D-4E01-BF08-A3B10F5D0733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85094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0C9D-B8EF-46F0-AA95-8FBA9BF8E1B4}" type="datetimeFigureOut">
              <a:rPr lang="es-ES_tradnl" smtClean="0"/>
              <a:t>21/01/2021</a:t>
            </a:fld>
            <a:endParaRPr lang="es-ES_tradnl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1F05-AB3D-4E01-BF08-A3B10F5D0733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20490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0C9D-B8EF-46F0-AA95-8FBA9BF8E1B4}" type="datetimeFigureOut">
              <a:rPr lang="es-ES_tradnl" smtClean="0"/>
              <a:t>21/01/2021</a:t>
            </a:fld>
            <a:endParaRPr lang="es-ES_tradnl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1F05-AB3D-4E01-BF08-A3B10F5D0733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63029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0C9D-B8EF-46F0-AA95-8FBA9BF8E1B4}" type="datetimeFigureOut">
              <a:rPr lang="es-ES_tradnl" smtClean="0"/>
              <a:t>21/01/2021</a:t>
            </a:fld>
            <a:endParaRPr lang="es-ES_tradnl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1F05-AB3D-4E01-BF08-A3B10F5D0733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99563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20C9D-B8EF-46F0-AA95-8FBA9BF8E1B4}" type="datetimeFigureOut">
              <a:rPr lang="es-ES_tradnl" smtClean="0"/>
              <a:t>21/01/2021</a:t>
            </a:fld>
            <a:endParaRPr lang="es-ES_tradnl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61F05-AB3D-4E01-BF08-A3B10F5D0733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25372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20C9D-B8EF-46F0-AA95-8FBA9BF8E1B4}" type="datetimeFigureOut">
              <a:rPr lang="es-ES_tradnl" smtClean="0"/>
              <a:t>21/01/2021</a:t>
            </a:fld>
            <a:endParaRPr lang="es-ES_tradn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61F05-AB3D-4E01-BF08-A3B10F5D0733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59234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6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s-ES_tradnl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s-ES_tradnl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13AA7-B534-428D-839C-BFE3E4F28A2D}" type="datetimeFigureOut">
              <a:rPr lang="es-ES_tradnl" smtClean="0"/>
              <a:t>21/01/2021</a:t>
            </a:fld>
            <a:endParaRPr lang="es-ES_tradnl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36D5E-35D2-4637-8293-B12EEBD0152C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69703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7">
            <a:hlinkHover r:id="" action="ppaction://hlinkshowjump?jump=nextslide"/>
            <a:extLst>
              <a:ext uri="{FF2B5EF4-FFF2-40B4-BE49-F238E27FC236}">
                <a16:creationId xmlns="" xmlns:a16="http://schemas.microsoft.com/office/drawing/2014/main" id="{7254F81C-9ACB-43AD-81AD-7ECFD89C1DB3}"/>
              </a:ext>
            </a:extLst>
          </p:cNvPr>
          <p:cNvSpPr/>
          <p:nvPr/>
        </p:nvSpPr>
        <p:spPr>
          <a:xfrm>
            <a:off x="6832650" y="126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>
                <a:solidFill>
                  <a:schemeClr val="accent1">
                    <a:lumMod val="75000"/>
                  </a:schemeClr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nextslide"/>
              </a:rPr>
              <a:t>visitar</a:t>
            </a:r>
            <a:endParaRPr lang="es-ES" b="1" u="sng" dirty="0">
              <a:solidFill>
                <a:schemeClr val="accent1">
                  <a:lumMod val="75000"/>
                </a:schemeClr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4" name="Rectángulo 11">
            <a:extLst>
              <a:ext uri="{FF2B5EF4-FFF2-40B4-BE49-F238E27FC236}">
                <a16:creationId xmlns="" xmlns:a16="http://schemas.microsoft.com/office/drawing/2014/main" id="{C015DDB6-0E6F-4873-900A-FBAD73C68A1F}"/>
              </a:ext>
            </a:extLst>
          </p:cNvPr>
          <p:cNvSpPr/>
          <p:nvPr/>
        </p:nvSpPr>
        <p:spPr>
          <a:xfrm>
            <a:off x="5752650" y="234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>
                <a:solidFill>
                  <a:schemeClr val="accent1">
                    <a:lumMod val="75000"/>
                  </a:schemeClr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lastslide"/>
              </a:rPr>
              <a:t>pensar</a:t>
            </a:r>
            <a:endParaRPr lang="es-ES" b="1" u="sng" dirty="0">
              <a:solidFill>
                <a:schemeClr val="accent1">
                  <a:lumMod val="75000"/>
                </a:schemeClr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5" name="Rectángulo 12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AD89A189-9744-43F2-BF7B-436F972A0A7D}"/>
              </a:ext>
            </a:extLst>
          </p:cNvPr>
          <p:cNvSpPr/>
          <p:nvPr/>
        </p:nvSpPr>
        <p:spPr>
          <a:xfrm>
            <a:off x="6832650" y="234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>
                <a:solidFill>
                  <a:schemeClr val="accent1">
                    <a:lumMod val="75000"/>
                  </a:schemeClr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nextslide"/>
              </a:rPr>
              <a:t>hablar</a:t>
            </a:r>
            <a:endParaRPr lang="es-ES" b="1" u="sng" dirty="0">
              <a:solidFill>
                <a:schemeClr val="accent1">
                  <a:lumMod val="75000"/>
                </a:schemeClr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6" name="Rectángulo 16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0C883C9E-48CA-49EE-B47F-07FEE82DD853}"/>
              </a:ext>
            </a:extLst>
          </p:cNvPr>
          <p:cNvSpPr/>
          <p:nvPr/>
        </p:nvSpPr>
        <p:spPr>
          <a:xfrm>
            <a:off x="5752650" y="342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>
                <a:solidFill>
                  <a:schemeClr val="accent1">
                    <a:lumMod val="75000"/>
                  </a:schemeClr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nextslide"/>
              </a:rPr>
              <a:t>viajar</a:t>
            </a:r>
            <a:endParaRPr lang="es-ES" b="1" u="sng" dirty="0">
              <a:solidFill>
                <a:schemeClr val="accent1">
                  <a:lumMod val="75000"/>
                </a:schemeClr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7" name="Rectángulo 17">
            <a:hlinkClick r:id="" action="ppaction://hlinkshowjump?jump=lastslide"/>
            <a:extLst>
              <a:ext uri="{FF2B5EF4-FFF2-40B4-BE49-F238E27FC236}">
                <a16:creationId xmlns="" xmlns:a16="http://schemas.microsoft.com/office/drawing/2014/main" id="{AC0ECA13-7151-4B9F-8523-F181AFDEC890}"/>
              </a:ext>
            </a:extLst>
          </p:cNvPr>
          <p:cNvSpPr/>
          <p:nvPr/>
        </p:nvSpPr>
        <p:spPr>
          <a:xfrm>
            <a:off x="6832650" y="342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>
                <a:solidFill>
                  <a:schemeClr val="accent1">
                    <a:lumMod val="75000"/>
                  </a:schemeClr>
                </a:solidFill>
                <a:latin typeface="CCSupersubmarino" panose="02000603000000000000" pitchFamily="2" charset="0"/>
                <a:ea typeface="CCSupersubmarino" panose="02000603000000000000" pitchFamily="2" charset="0"/>
              </a:rPr>
              <a:t>querer</a:t>
            </a:r>
            <a:endParaRPr lang="es-ES" b="1" u="sng" dirty="0">
              <a:solidFill>
                <a:schemeClr val="accent1">
                  <a:lumMod val="75000"/>
                </a:schemeClr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8" name="Rectángulo 18">
            <a:hlinkHover r:id="" action="ppaction://hlinkshowjump?jump=nextslide"/>
            <a:extLst>
              <a:ext uri="{FF2B5EF4-FFF2-40B4-BE49-F238E27FC236}">
                <a16:creationId xmlns="" xmlns:a16="http://schemas.microsoft.com/office/drawing/2014/main" id="{1553463C-CBB7-4D7B-8525-BAE62A7A83C2}"/>
              </a:ext>
            </a:extLst>
          </p:cNvPr>
          <p:cNvSpPr/>
          <p:nvPr/>
        </p:nvSpPr>
        <p:spPr>
          <a:xfrm>
            <a:off x="2512650" y="450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>
                <a:solidFill>
                  <a:schemeClr val="accent1">
                    <a:lumMod val="75000"/>
                  </a:schemeClr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lastslide"/>
              </a:rPr>
              <a:t>empezar</a:t>
            </a:r>
            <a:endParaRPr lang="es-ES" b="1" u="sng" dirty="0">
              <a:solidFill>
                <a:schemeClr val="accent1">
                  <a:lumMod val="75000"/>
                </a:schemeClr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9" name="Rectángulo 19">
            <a:hlinkHover r:id="" action="ppaction://hlinkshowjump?jump=nextslide"/>
            <a:extLst>
              <a:ext uri="{FF2B5EF4-FFF2-40B4-BE49-F238E27FC236}">
                <a16:creationId xmlns="" xmlns:a16="http://schemas.microsoft.com/office/drawing/2014/main" id="{4C033B0E-75A9-4CD6-813B-421136AE109E}"/>
              </a:ext>
            </a:extLst>
          </p:cNvPr>
          <p:cNvSpPr/>
          <p:nvPr/>
        </p:nvSpPr>
        <p:spPr>
          <a:xfrm>
            <a:off x="3592650" y="450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>
                <a:solidFill>
                  <a:schemeClr val="accent1">
                    <a:lumMod val="75000"/>
                  </a:schemeClr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lastslide"/>
              </a:rPr>
              <a:t>perder</a:t>
            </a:r>
            <a:endParaRPr lang="es-ES" b="1" u="sng" dirty="0">
              <a:solidFill>
                <a:schemeClr val="accent1">
                  <a:lumMod val="75000"/>
                </a:schemeClr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10" name="Rectángulo 20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91572285-8E4E-4516-B363-40316B99F5E4}"/>
              </a:ext>
            </a:extLst>
          </p:cNvPr>
          <p:cNvSpPr/>
          <p:nvPr/>
        </p:nvSpPr>
        <p:spPr>
          <a:xfrm>
            <a:off x="4672650" y="450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>
                <a:solidFill>
                  <a:schemeClr val="accent1">
                    <a:lumMod val="75000"/>
                  </a:schemeClr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nextslide"/>
              </a:rPr>
              <a:t>estudiar</a:t>
            </a:r>
            <a:endParaRPr lang="es-ES" b="1" u="sng" dirty="0">
              <a:solidFill>
                <a:schemeClr val="accent1">
                  <a:lumMod val="75000"/>
                </a:schemeClr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11" name="Rectángulo 21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DEF02426-EB2F-4B43-9E3D-36A99CCFA68C}"/>
              </a:ext>
            </a:extLst>
          </p:cNvPr>
          <p:cNvSpPr/>
          <p:nvPr/>
        </p:nvSpPr>
        <p:spPr>
          <a:xfrm>
            <a:off x="5752650" y="450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u="sng" dirty="0" smtClean="0">
                <a:solidFill>
                  <a:schemeClr val="accent1">
                    <a:lumMod val="75000"/>
                  </a:schemeClr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nextslide"/>
              </a:rPr>
              <a:t>preguntar</a:t>
            </a:r>
            <a:endParaRPr lang="es-ES" sz="1400" b="1" u="sng" dirty="0">
              <a:solidFill>
                <a:schemeClr val="accent1">
                  <a:lumMod val="75000"/>
                </a:schemeClr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12" name="Rectángulo 22">
            <a:extLst>
              <a:ext uri="{FF2B5EF4-FFF2-40B4-BE49-F238E27FC236}">
                <a16:creationId xmlns="" xmlns:a16="http://schemas.microsoft.com/office/drawing/2014/main" id="{0AD4CC97-13B8-4D12-A14D-F98377A007D5}"/>
              </a:ext>
            </a:extLst>
          </p:cNvPr>
          <p:cNvSpPr/>
          <p:nvPr/>
        </p:nvSpPr>
        <p:spPr>
          <a:xfrm>
            <a:off x="6832650" y="450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>
                <a:solidFill>
                  <a:schemeClr val="accent1">
                    <a:lumMod val="75000"/>
                  </a:schemeClr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nextslide"/>
              </a:rPr>
              <a:t>escribir</a:t>
            </a:r>
            <a:endParaRPr lang="es-ES" b="1" u="sng" dirty="0">
              <a:solidFill>
                <a:schemeClr val="accent1">
                  <a:lumMod val="75000"/>
                </a:schemeClr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13" name="Rectángulo 26">
            <a:hlinkClick r:id="" action="ppaction://hlinkshowjump?jump=lastslide"/>
            <a:extLst>
              <a:ext uri="{FF2B5EF4-FFF2-40B4-BE49-F238E27FC236}">
                <a16:creationId xmlns="" xmlns:a16="http://schemas.microsoft.com/office/drawing/2014/main" id="{3644EB9A-2C1D-45DE-882E-C406B11261B0}"/>
              </a:ext>
            </a:extLst>
          </p:cNvPr>
          <p:cNvSpPr/>
          <p:nvPr/>
        </p:nvSpPr>
        <p:spPr>
          <a:xfrm>
            <a:off x="5752650" y="18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>
                <a:solidFill>
                  <a:schemeClr val="accent1">
                    <a:lumMod val="75000"/>
                  </a:schemeClr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lastslide"/>
              </a:rPr>
              <a:t>pedir</a:t>
            </a:r>
            <a:endParaRPr lang="es-ES" b="1" u="sng" dirty="0">
              <a:solidFill>
                <a:schemeClr val="accent1">
                  <a:lumMod val="75000"/>
                </a:schemeClr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15" name="Rectángulo 28">
            <a:hlinkClick r:id="" action="ppaction://hlinkshowjump?jump=lastslide"/>
            <a:extLst>
              <a:ext uri="{FF2B5EF4-FFF2-40B4-BE49-F238E27FC236}">
                <a16:creationId xmlns="" xmlns:a16="http://schemas.microsoft.com/office/drawing/2014/main" id="{99EE4E3F-77BD-44EC-AC3D-BCF7354EF1BF}"/>
              </a:ext>
            </a:extLst>
          </p:cNvPr>
          <p:cNvSpPr/>
          <p:nvPr/>
        </p:nvSpPr>
        <p:spPr>
          <a:xfrm>
            <a:off x="7912650" y="126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>
                <a:solidFill>
                  <a:schemeClr val="accent1">
                    <a:lumMod val="75000"/>
                  </a:schemeClr>
                </a:solidFill>
                <a:latin typeface="CCSupersubmarino" panose="02000603000000000000" pitchFamily="2" charset="0"/>
                <a:ea typeface="CCSupersubmarino" panose="02000603000000000000" pitchFamily="2" charset="0"/>
              </a:rPr>
              <a:t>cerrar</a:t>
            </a:r>
            <a:endParaRPr lang="es-ES" b="1" u="sng" dirty="0">
              <a:solidFill>
                <a:schemeClr val="accent1">
                  <a:lumMod val="75000"/>
                </a:schemeClr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16" name="Rectángulo 29">
            <a:hlinkHover r:id="" action="ppaction://hlinkshowjump?jump=nextslide"/>
            <a:extLst>
              <a:ext uri="{FF2B5EF4-FFF2-40B4-BE49-F238E27FC236}">
                <a16:creationId xmlns="" xmlns:a16="http://schemas.microsoft.com/office/drawing/2014/main" id="{4EF9ABA4-E89E-4E9A-AD16-078FCD84D4FC}"/>
              </a:ext>
            </a:extLst>
          </p:cNvPr>
          <p:cNvSpPr/>
          <p:nvPr/>
        </p:nvSpPr>
        <p:spPr>
          <a:xfrm>
            <a:off x="7912650" y="234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u="sng" dirty="0" smtClean="0">
                <a:solidFill>
                  <a:schemeClr val="accent1">
                    <a:lumMod val="75000"/>
                  </a:schemeClr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nextslide"/>
              </a:rPr>
              <a:t>responder</a:t>
            </a:r>
            <a:endParaRPr lang="es-ES" sz="1400" b="1" u="sng" dirty="0">
              <a:solidFill>
                <a:schemeClr val="accent1">
                  <a:lumMod val="75000"/>
                </a:schemeClr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17" name="Rectángulo 30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01E077FB-5EBF-4505-8B06-BE1D9A627868}"/>
              </a:ext>
            </a:extLst>
          </p:cNvPr>
          <p:cNvSpPr/>
          <p:nvPr/>
        </p:nvSpPr>
        <p:spPr>
          <a:xfrm>
            <a:off x="7912650" y="342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>
                <a:solidFill>
                  <a:schemeClr val="accent1">
                    <a:lumMod val="75000"/>
                  </a:schemeClr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nextslide"/>
              </a:rPr>
              <a:t>comprar</a:t>
            </a:r>
            <a:endParaRPr lang="es-ES" b="1" u="sng" dirty="0">
              <a:solidFill>
                <a:schemeClr val="accent1">
                  <a:lumMod val="75000"/>
                </a:schemeClr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18" name="Rectángulo 31">
            <a:hlinkClick r:id="" action="ppaction://hlinkshowjump?jump=lastslide"/>
            <a:extLst>
              <a:ext uri="{FF2B5EF4-FFF2-40B4-BE49-F238E27FC236}">
                <a16:creationId xmlns="" xmlns:a16="http://schemas.microsoft.com/office/drawing/2014/main" id="{EDA56E82-6A89-43AE-BE11-98A80002EB63}"/>
              </a:ext>
            </a:extLst>
          </p:cNvPr>
          <p:cNvSpPr/>
          <p:nvPr/>
        </p:nvSpPr>
        <p:spPr>
          <a:xfrm>
            <a:off x="7912650" y="450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>
                <a:solidFill>
                  <a:schemeClr val="accent1">
                    <a:lumMod val="75000"/>
                  </a:schemeClr>
                </a:solidFill>
                <a:latin typeface="CCSupersubmarino" panose="02000603000000000000" pitchFamily="2" charset="0"/>
                <a:ea typeface="CCSupersubmarino" panose="02000603000000000000" pitchFamily="2" charset="0"/>
              </a:rPr>
              <a:t>ir</a:t>
            </a:r>
            <a:endParaRPr lang="es-ES" b="1" u="sng" dirty="0">
              <a:solidFill>
                <a:schemeClr val="accent1">
                  <a:lumMod val="75000"/>
                </a:schemeClr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19" name="Rectángulo 32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DF3BED9A-144D-4800-B594-E7D1BBC13765}"/>
              </a:ext>
            </a:extLst>
          </p:cNvPr>
          <p:cNvSpPr/>
          <p:nvPr/>
        </p:nvSpPr>
        <p:spPr>
          <a:xfrm>
            <a:off x="7912650" y="18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>
                <a:solidFill>
                  <a:schemeClr val="accent1">
                    <a:lumMod val="75000"/>
                  </a:schemeClr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nextslide"/>
              </a:rPr>
              <a:t>terminar</a:t>
            </a:r>
            <a:endParaRPr lang="es-ES" b="1" u="sng" dirty="0">
              <a:solidFill>
                <a:schemeClr val="accent1">
                  <a:lumMod val="75000"/>
                </a:schemeClr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20" name="Rectángulo 33">
            <a:hlinkHover r:id="" action="ppaction://hlinkshowjump?jump=nextslide"/>
            <a:extLst>
              <a:ext uri="{FF2B5EF4-FFF2-40B4-BE49-F238E27FC236}">
                <a16:creationId xmlns="" xmlns:a16="http://schemas.microsoft.com/office/drawing/2014/main" id="{B78F82AD-73C0-469F-B10A-D02DD5302EB2}"/>
              </a:ext>
            </a:extLst>
          </p:cNvPr>
          <p:cNvSpPr/>
          <p:nvPr/>
        </p:nvSpPr>
        <p:spPr>
          <a:xfrm>
            <a:off x="8992650" y="126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u="sng" dirty="0" smtClean="0">
                <a:solidFill>
                  <a:schemeClr val="accent1">
                    <a:lumMod val="75000"/>
                  </a:schemeClr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lastslide"/>
              </a:rPr>
              <a:t>encontrar</a:t>
            </a:r>
            <a:endParaRPr lang="es-ES" sz="1400" b="1" u="sng" dirty="0">
              <a:solidFill>
                <a:schemeClr val="accent1">
                  <a:lumMod val="75000"/>
                </a:schemeClr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21" name="Rectángulo 34">
            <a:hlinkClick r:id="" action="ppaction://hlinkshowjump?jump=lastslide"/>
            <a:extLst>
              <a:ext uri="{FF2B5EF4-FFF2-40B4-BE49-F238E27FC236}">
                <a16:creationId xmlns="" xmlns:a16="http://schemas.microsoft.com/office/drawing/2014/main" id="{F6873BC7-4620-4D7D-971B-0322AF45A336}"/>
              </a:ext>
            </a:extLst>
          </p:cNvPr>
          <p:cNvSpPr/>
          <p:nvPr/>
        </p:nvSpPr>
        <p:spPr>
          <a:xfrm>
            <a:off x="8992650" y="234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>
                <a:solidFill>
                  <a:schemeClr val="accent1">
                    <a:lumMod val="75000"/>
                  </a:schemeClr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nextslide"/>
              </a:rPr>
              <a:t>entrar</a:t>
            </a:r>
            <a:endParaRPr lang="es-ES" b="1" u="sng" dirty="0">
              <a:solidFill>
                <a:schemeClr val="accent1">
                  <a:lumMod val="75000"/>
                </a:schemeClr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22" name="Rectángulo 35">
            <a:hlinkHover r:id="" action="ppaction://hlinkshowjump?jump=nextslide"/>
            <a:extLst>
              <a:ext uri="{FF2B5EF4-FFF2-40B4-BE49-F238E27FC236}">
                <a16:creationId xmlns="" xmlns:a16="http://schemas.microsoft.com/office/drawing/2014/main" id="{FB5CBC81-47A4-49E4-A347-2D0918A4332F}"/>
              </a:ext>
            </a:extLst>
          </p:cNvPr>
          <p:cNvSpPr/>
          <p:nvPr/>
        </p:nvSpPr>
        <p:spPr>
          <a:xfrm>
            <a:off x="8992650" y="342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>
                <a:solidFill>
                  <a:schemeClr val="accent1">
                    <a:lumMod val="75000"/>
                  </a:schemeClr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lastslide"/>
              </a:rPr>
              <a:t>conocer</a:t>
            </a:r>
            <a:endParaRPr lang="es-ES" b="1" u="sng" dirty="0">
              <a:solidFill>
                <a:schemeClr val="accent1">
                  <a:lumMod val="75000"/>
                </a:schemeClr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23" name="Rectángulo 36">
            <a:hlinkClick r:id="" action="ppaction://hlinkshowjump?jump=lastslide"/>
            <a:extLst>
              <a:ext uri="{FF2B5EF4-FFF2-40B4-BE49-F238E27FC236}">
                <a16:creationId xmlns="" xmlns:a16="http://schemas.microsoft.com/office/drawing/2014/main" id="{C0299794-848B-45F9-B880-144DF8A886CD}"/>
              </a:ext>
            </a:extLst>
          </p:cNvPr>
          <p:cNvSpPr/>
          <p:nvPr/>
        </p:nvSpPr>
        <p:spPr>
          <a:xfrm>
            <a:off x="8992650" y="450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>
                <a:solidFill>
                  <a:schemeClr val="accent1">
                    <a:lumMod val="75000"/>
                  </a:schemeClr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lastslide"/>
              </a:rPr>
              <a:t>dormir</a:t>
            </a:r>
            <a:endParaRPr lang="es-ES" b="1" u="sng" dirty="0">
              <a:solidFill>
                <a:schemeClr val="accent1">
                  <a:lumMod val="75000"/>
                </a:schemeClr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24" name="Rectángulo 37">
            <a:hlinkHover r:id="" action="ppaction://hlinkshowjump?jump=nextslide"/>
            <a:extLst>
              <a:ext uri="{FF2B5EF4-FFF2-40B4-BE49-F238E27FC236}">
                <a16:creationId xmlns="" xmlns:a16="http://schemas.microsoft.com/office/drawing/2014/main" id="{692D0728-FA15-4EE1-B511-257226B12E6B}"/>
              </a:ext>
            </a:extLst>
          </p:cNvPr>
          <p:cNvSpPr/>
          <p:nvPr/>
        </p:nvSpPr>
        <p:spPr>
          <a:xfrm>
            <a:off x="8992650" y="18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>
                <a:solidFill>
                  <a:schemeClr val="accent1">
                    <a:lumMod val="75000"/>
                  </a:schemeClr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nextslide"/>
              </a:rPr>
              <a:t>cocinar</a:t>
            </a:r>
            <a:endParaRPr lang="es-ES" b="1" u="sng" dirty="0">
              <a:solidFill>
                <a:schemeClr val="accent1">
                  <a:lumMod val="75000"/>
                </a:schemeClr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25" name="Rectángulo 38">
            <a:hlinkClick r:id="" action="ppaction://hlinkshowjump?jump=lastslide"/>
            <a:extLst>
              <a:ext uri="{FF2B5EF4-FFF2-40B4-BE49-F238E27FC236}">
                <a16:creationId xmlns="" xmlns:a16="http://schemas.microsoft.com/office/drawing/2014/main" id="{85DF92FE-8E35-42FE-A8A6-2F0644BC1913}"/>
              </a:ext>
            </a:extLst>
          </p:cNvPr>
          <p:cNvSpPr/>
          <p:nvPr/>
        </p:nvSpPr>
        <p:spPr>
          <a:xfrm>
            <a:off x="2512650" y="558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>
                <a:solidFill>
                  <a:schemeClr val="accent1">
                    <a:lumMod val="75000"/>
                  </a:schemeClr>
                </a:solidFill>
                <a:latin typeface="CCSupersubmarino" panose="02000603000000000000" pitchFamily="2" charset="0"/>
                <a:ea typeface="CCSupersubmarino" panose="02000603000000000000" pitchFamily="2" charset="0"/>
              </a:rPr>
              <a:t>cerrar</a:t>
            </a:r>
            <a:endParaRPr lang="es-ES" b="1" u="sng" dirty="0">
              <a:solidFill>
                <a:schemeClr val="accent1">
                  <a:lumMod val="75000"/>
                </a:schemeClr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26" name="Rectángulo 39">
            <a:hlinkHover r:id="" action="ppaction://hlinkshowjump?jump=nextslide"/>
            <a:extLst>
              <a:ext uri="{FF2B5EF4-FFF2-40B4-BE49-F238E27FC236}">
                <a16:creationId xmlns="" xmlns:a16="http://schemas.microsoft.com/office/drawing/2014/main" id="{FBE7D95B-918A-4456-80E7-12A31DA2C419}"/>
              </a:ext>
            </a:extLst>
          </p:cNvPr>
          <p:cNvSpPr/>
          <p:nvPr/>
        </p:nvSpPr>
        <p:spPr>
          <a:xfrm>
            <a:off x="3592650" y="558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>
                <a:solidFill>
                  <a:schemeClr val="accent1">
                    <a:lumMod val="75000"/>
                  </a:schemeClr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lastslide"/>
              </a:rPr>
              <a:t>poder</a:t>
            </a:r>
            <a:endParaRPr lang="es-ES" b="1" u="sng" dirty="0">
              <a:solidFill>
                <a:schemeClr val="accent1">
                  <a:lumMod val="75000"/>
                </a:schemeClr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27" name="Rectángulo 40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19AB0C97-7033-4073-802B-14E6BF8A941E}"/>
              </a:ext>
            </a:extLst>
          </p:cNvPr>
          <p:cNvSpPr/>
          <p:nvPr/>
        </p:nvSpPr>
        <p:spPr>
          <a:xfrm>
            <a:off x="4672650" y="558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>
                <a:solidFill>
                  <a:schemeClr val="accent1">
                    <a:lumMod val="75000"/>
                  </a:schemeClr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nextslide"/>
              </a:rPr>
              <a:t>buscar</a:t>
            </a:r>
            <a:endParaRPr lang="es-ES" b="1" u="sng" dirty="0">
              <a:solidFill>
                <a:schemeClr val="accent1">
                  <a:lumMod val="75000"/>
                </a:schemeClr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28" name="Rectángulo 41">
            <a:hlinkHover r:id="" action="ppaction://hlinkshowjump?jump=nextslide"/>
            <a:extLst>
              <a:ext uri="{FF2B5EF4-FFF2-40B4-BE49-F238E27FC236}">
                <a16:creationId xmlns="" xmlns:a16="http://schemas.microsoft.com/office/drawing/2014/main" id="{05ABC61E-81E6-429F-AC3A-B2D0A6742388}"/>
              </a:ext>
            </a:extLst>
          </p:cNvPr>
          <p:cNvSpPr/>
          <p:nvPr/>
        </p:nvSpPr>
        <p:spPr>
          <a:xfrm>
            <a:off x="5752650" y="558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>
                <a:solidFill>
                  <a:schemeClr val="accent1">
                    <a:lumMod val="75000"/>
                  </a:schemeClr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nextslide"/>
              </a:rPr>
              <a:t>decidir</a:t>
            </a:r>
            <a:endParaRPr lang="es-ES" b="1" u="sng" dirty="0">
              <a:solidFill>
                <a:schemeClr val="accent1">
                  <a:lumMod val="75000"/>
                </a:schemeClr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29" name="Rectángulo 42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7A765240-476F-4574-B9FB-9EB69989C6D6}"/>
              </a:ext>
            </a:extLst>
          </p:cNvPr>
          <p:cNvSpPr/>
          <p:nvPr/>
        </p:nvSpPr>
        <p:spPr>
          <a:xfrm>
            <a:off x="6832650" y="558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>
                <a:solidFill>
                  <a:schemeClr val="accent1">
                    <a:lumMod val="75000"/>
                  </a:schemeClr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nextslide"/>
              </a:rPr>
              <a:t>leer</a:t>
            </a:r>
            <a:endParaRPr lang="es-ES" b="1" u="sng" dirty="0">
              <a:solidFill>
                <a:schemeClr val="accent1">
                  <a:lumMod val="75000"/>
                </a:schemeClr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30" name="Rectángulo 43">
            <a:hlinkClick r:id="" action="ppaction://hlinkshowjump?jump=lastslide"/>
            <a:extLst>
              <a:ext uri="{FF2B5EF4-FFF2-40B4-BE49-F238E27FC236}">
                <a16:creationId xmlns="" xmlns:a16="http://schemas.microsoft.com/office/drawing/2014/main" id="{2B4828B0-EEFC-483E-9E38-0A63F7CA38BD}"/>
              </a:ext>
            </a:extLst>
          </p:cNvPr>
          <p:cNvSpPr/>
          <p:nvPr/>
        </p:nvSpPr>
        <p:spPr>
          <a:xfrm>
            <a:off x="7912650" y="558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>
                <a:solidFill>
                  <a:schemeClr val="accent1">
                    <a:lumMod val="75000"/>
                  </a:schemeClr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lastslide"/>
              </a:rPr>
              <a:t>preferir</a:t>
            </a:r>
            <a:endParaRPr lang="es-ES" b="1" u="sng" dirty="0">
              <a:solidFill>
                <a:schemeClr val="accent1">
                  <a:lumMod val="75000"/>
                </a:schemeClr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31" name="Rectángulo 44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73141F4A-06CC-4749-A3BB-8711A5B96564}"/>
              </a:ext>
            </a:extLst>
          </p:cNvPr>
          <p:cNvSpPr/>
          <p:nvPr/>
        </p:nvSpPr>
        <p:spPr>
          <a:xfrm>
            <a:off x="8992650" y="558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>
                <a:solidFill>
                  <a:schemeClr val="accent1">
                    <a:lumMod val="75000"/>
                  </a:schemeClr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nextslide"/>
              </a:rPr>
              <a:t>pagar</a:t>
            </a:r>
            <a:endParaRPr lang="es-ES" b="1" u="sng" dirty="0">
              <a:solidFill>
                <a:schemeClr val="accent1">
                  <a:lumMod val="75000"/>
                </a:schemeClr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32" name="Rectángulo 45">
            <a:extLst>
              <a:ext uri="{FF2B5EF4-FFF2-40B4-BE49-F238E27FC236}">
                <a16:creationId xmlns="" xmlns:a16="http://schemas.microsoft.com/office/drawing/2014/main" id="{5D4BA8F2-5AF3-4725-9DE6-E5741FA6E93D}"/>
              </a:ext>
            </a:extLst>
          </p:cNvPr>
          <p:cNvSpPr/>
          <p:nvPr/>
        </p:nvSpPr>
        <p:spPr>
          <a:xfrm>
            <a:off x="1432650" y="18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u="sng" dirty="0">
              <a:solidFill>
                <a:schemeClr val="accent1">
                  <a:lumMod val="75000"/>
                </a:schemeClr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33" name="Rectángulo 46">
            <a:extLst>
              <a:ext uri="{FF2B5EF4-FFF2-40B4-BE49-F238E27FC236}">
                <a16:creationId xmlns="" xmlns:a16="http://schemas.microsoft.com/office/drawing/2014/main" id="{1D011D0A-455D-40D2-8ABB-992745EB2A4F}"/>
              </a:ext>
            </a:extLst>
          </p:cNvPr>
          <p:cNvSpPr/>
          <p:nvPr/>
        </p:nvSpPr>
        <p:spPr>
          <a:xfrm>
            <a:off x="10072650" y="558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u="sng" dirty="0">
              <a:solidFill>
                <a:schemeClr val="accent1">
                  <a:lumMod val="75000"/>
                </a:schemeClr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34" name="Rectángulo 63">
            <a:extLst>
              <a:ext uri="{FF2B5EF4-FFF2-40B4-BE49-F238E27FC236}">
                <a16:creationId xmlns="" xmlns:a16="http://schemas.microsoft.com/office/drawing/2014/main" id="{512C3F86-556A-4DEE-8DE0-372E957A4F19}"/>
              </a:ext>
            </a:extLst>
          </p:cNvPr>
          <p:cNvSpPr/>
          <p:nvPr/>
        </p:nvSpPr>
        <p:spPr>
          <a:xfrm>
            <a:off x="2512650" y="126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>
                <a:solidFill>
                  <a:schemeClr val="accent1">
                    <a:lumMod val="75000"/>
                  </a:schemeClr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nextslide"/>
              </a:rPr>
              <a:t>beber</a:t>
            </a:r>
            <a:endParaRPr lang="es-ES" b="1" u="sng" dirty="0">
              <a:solidFill>
                <a:schemeClr val="accent1">
                  <a:lumMod val="75000"/>
                </a:schemeClr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35" name="Rectángulo 64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9FCDD40F-3442-40D6-A0C0-D81324A3ADE2}"/>
              </a:ext>
            </a:extLst>
          </p:cNvPr>
          <p:cNvSpPr/>
          <p:nvPr/>
        </p:nvSpPr>
        <p:spPr>
          <a:xfrm>
            <a:off x="3605176" y="126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u="sng" dirty="0" smtClean="0">
                <a:solidFill>
                  <a:schemeClr val="accent1">
                    <a:lumMod val="75000"/>
                  </a:schemeClr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nextslide"/>
              </a:rPr>
              <a:t>aprender</a:t>
            </a:r>
            <a:endParaRPr lang="es-ES" sz="1600" b="1" u="sng" dirty="0">
              <a:solidFill>
                <a:schemeClr val="accent1">
                  <a:lumMod val="75000"/>
                </a:schemeClr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36" name="Rectángulo 65">
            <a:extLst>
              <a:ext uri="{FF2B5EF4-FFF2-40B4-BE49-F238E27FC236}">
                <a16:creationId xmlns="" xmlns:a16="http://schemas.microsoft.com/office/drawing/2014/main" id="{72457ED3-5A65-4F03-BDC4-4BB3D6C7474E}"/>
              </a:ext>
            </a:extLst>
          </p:cNvPr>
          <p:cNvSpPr/>
          <p:nvPr/>
        </p:nvSpPr>
        <p:spPr>
          <a:xfrm>
            <a:off x="2512650" y="234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>
                <a:solidFill>
                  <a:schemeClr val="accent1">
                    <a:lumMod val="75000"/>
                  </a:schemeClr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nextslide"/>
              </a:rPr>
              <a:t>vivir</a:t>
            </a:r>
            <a:endParaRPr lang="es-ES" b="1" u="sng" dirty="0">
              <a:solidFill>
                <a:schemeClr val="accent1">
                  <a:lumMod val="75000"/>
                </a:schemeClr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37" name="Rectángulo 66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A0DEF19D-A5EC-4B57-8AFE-5A831802A6B1}"/>
              </a:ext>
            </a:extLst>
          </p:cNvPr>
          <p:cNvSpPr/>
          <p:nvPr/>
        </p:nvSpPr>
        <p:spPr>
          <a:xfrm>
            <a:off x="3592650" y="234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>
                <a:solidFill>
                  <a:schemeClr val="accent1">
                    <a:lumMod val="75000"/>
                  </a:schemeClr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nextslide"/>
              </a:rPr>
              <a:t>subir</a:t>
            </a:r>
            <a:endParaRPr lang="es-ES" b="1" u="sng" dirty="0">
              <a:solidFill>
                <a:schemeClr val="accent1">
                  <a:lumMod val="75000"/>
                </a:schemeClr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38" name="Rectángulo 67">
            <a:extLst>
              <a:ext uri="{FF2B5EF4-FFF2-40B4-BE49-F238E27FC236}">
                <a16:creationId xmlns="" xmlns:a16="http://schemas.microsoft.com/office/drawing/2014/main" id="{AAFDB694-EA83-4036-A892-3EE49AC3CADA}"/>
              </a:ext>
            </a:extLst>
          </p:cNvPr>
          <p:cNvSpPr/>
          <p:nvPr/>
        </p:nvSpPr>
        <p:spPr>
          <a:xfrm>
            <a:off x="2512650" y="342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>
                <a:solidFill>
                  <a:schemeClr val="accent1">
                    <a:lumMod val="75000"/>
                  </a:schemeClr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lastslide"/>
              </a:rPr>
              <a:t>volver</a:t>
            </a:r>
            <a:endParaRPr lang="es-ES" b="1" u="sng" dirty="0">
              <a:solidFill>
                <a:schemeClr val="accent1">
                  <a:lumMod val="75000"/>
                </a:schemeClr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39" name="Rectángulo 68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80BC537E-4035-4882-9458-15A67267BB81}"/>
              </a:ext>
            </a:extLst>
          </p:cNvPr>
          <p:cNvSpPr/>
          <p:nvPr/>
        </p:nvSpPr>
        <p:spPr>
          <a:xfrm>
            <a:off x="3592650" y="342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u="sng" dirty="0" smtClean="0">
                <a:solidFill>
                  <a:schemeClr val="accent1">
                    <a:lumMod val="75000"/>
                  </a:schemeClr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nextslide"/>
              </a:rPr>
              <a:t>necesitar</a:t>
            </a:r>
            <a:endParaRPr lang="es-ES" sz="1600" b="1" u="sng" dirty="0">
              <a:solidFill>
                <a:schemeClr val="accent1">
                  <a:lumMod val="75000"/>
                </a:schemeClr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40" name="Rectángulo 69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567393B6-0987-483F-87E3-5012619972E7}"/>
              </a:ext>
            </a:extLst>
          </p:cNvPr>
          <p:cNvSpPr/>
          <p:nvPr/>
        </p:nvSpPr>
        <p:spPr>
          <a:xfrm>
            <a:off x="2512650" y="18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>
                <a:solidFill>
                  <a:schemeClr val="accent1">
                    <a:lumMod val="75000"/>
                  </a:schemeClr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lastslide"/>
              </a:rPr>
              <a:t>jugar</a:t>
            </a:r>
            <a:endParaRPr lang="es-ES" b="1" u="sng" dirty="0">
              <a:solidFill>
                <a:schemeClr val="accent1">
                  <a:lumMod val="75000"/>
                </a:schemeClr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41" name="Rectángulo 70">
            <a:hlinkClick r:id="" action="ppaction://hlinkshowjump?jump=nextslide"/>
            <a:hlinkHover r:id="" action="ppaction://noaction" highlightClick="1"/>
            <a:extLst>
              <a:ext uri="{FF2B5EF4-FFF2-40B4-BE49-F238E27FC236}">
                <a16:creationId xmlns="" xmlns:a16="http://schemas.microsoft.com/office/drawing/2014/main" id="{4974DA53-90D9-4952-9157-C1A28530A167}"/>
              </a:ext>
            </a:extLst>
          </p:cNvPr>
          <p:cNvSpPr/>
          <p:nvPr/>
        </p:nvSpPr>
        <p:spPr>
          <a:xfrm>
            <a:off x="3580124" y="18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>
                <a:solidFill>
                  <a:schemeClr val="accent1">
                    <a:lumMod val="75000"/>
                  </a:schemeClr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lastslide"/>
              </a:rPr>
              <a:t>estar</a:t>
            </a:r>
            <a:endParaRPr lang="es-ES" b="1" u="sng" dirty="0">
              <a:solidFill>
                <a:schemeClr val="accent1">
                  <a:lumMod val="75000"/>
                </a:schemeClr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42" name="Rectángulo 71">
            <a:hlinkClick r:id="" action="ppaction://hlinkshowjump?jump=lastslide"/>
            <a:extLst>
              <a:ext uri="{FF2B5EF4-FFF2-40B4-BE49-F238E27FC236}">
                <a16:creationId xmlns="" xmlns:a16="http://schemas.microsoft.com/office/drawing/2014/main" id="{863AFF96-EECB-442B-B79C-0A5E551C3A1F}"/>
              </a:ext>
            </a:extLst>
          </p:cNvPr>
          <p:cNvSpPr/>
          <p:nvPr/>
        </p:nvSpPr>
        <p:spPr>
          <a:xfrm>
            <a:off x="4672650" y="126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>
                <a:solidFill>
                  <a:schemeClr val="accent1">
                    <a:lumMod val="75000"/>
                  </a:schemeClr>
                </a:solidFill>
                <a:latin typeface="CCSupersubmarino" panose="02000603000000000000" pitchFamily="2" charset="0"/>
                <a:ea typeface="CCSupersubmarino" panose="02000603000000000000" pitchFamily="2" charset="0"/>
              </a:rPr>
              <a:t>ser</a:t>
            </a:r>
            <a:endParaRPr lang="es-ES" b="1" u="sng" dirty="0">
              <a:solidFill>
                <a:schemeClr val="accent1">
                  <a:lumMod val="75000"/>
                </a:schemeClr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43" name="Rectángulo 72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8388DC89-60AA-4220-A6C0-B94F405F2DCD}"/>
              </a:ext>
            </a:extLst>
          </p:cNvPr>
          <p:cNvSpPr/>
          <p:nvPr/>
        </p:nvSpPr>
        <p:spPr>
          <a:xfrm>
            <a:off x="4672650" y="234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u="sng" dirty="0" smtClean="0">
                <a:solidFill>
                  <a:schemeClr val="accent1">
                    <a:lumMod val="75000"/>
                  </a:schemeClr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nextslide"/>
              </a:rPr>
              <a:t>escuchar</a:t>
            </a:r>
            <a:endParaRPr lang="es-ES" sz="1600" b="1" u="sng" dirty="0">
              <a:solidFill>
                <a:schemeClr val="accent1">
                  <a:lumMod val="75000"/>
                </a:schemeClr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44" name="Rectángulo 73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EC678283-A716-4E15-8DE6-0F4117AF2F29}"/>
              </a:ext>
            </a:extLst>
          </p:cNvPr>
          <p:cNvSpPr/>
          <p:nvPr/>
        </p:nvSpPr>
        <p:spPr>
          <a:xfrm>
            <a:off x="4672650" y="342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>
                <a:solidFill>
                  <a:schemeClr val="accent1">
                    <a:lumMod val="75000"/>
                  </a:schemeClr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nextslide"/>
              </a:rPr>
              <a:t>ver</a:t>
            </a:r>
            <a:endParaRPr lang="es-ES" b="1" u="sng" dirty="0">
              <a:solidFill>
                <a:schemeClr val="accent1">
                  <a:lumMod val="75000"/>
                </a:schemeClr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45" name="Rectángulo 74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84EE3F08-F3F2-4F39-B1E5-FBC3490BA060}"/>
              </a:ext>
            </a:extLst>
          </p:cNvPr>
          <p:cNvSpPr/>
          <p:nvPr/>
        </p:nvSpPr>
        <p:spPr>
          <a:xfrm>
            <a:off x="4672650" y="188550"/>
            <a:ext cx="1080000" cy="1080000"/>
          </a:xfrm>
          <a:prstGeom prst="rect">
            <a:avLst/>
          </a:prstGeom>
          <a:solidFill>
            <a:srgbClr val="FFFFFF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 smtClean="0">
                <a:solidFill>
                  <a:schemeClr val="accent1">
                    <a:lumMod val="75000"/>
                  </a:schemeClr>
                </a:solidFill>
                <a:latin typeface="CCSupersubmarino" panose="02000603000000000000" pitchFamily="2" charset="0"/>
                <a:ea typeface="CCSupersubmarino" panose="02000603000000000000" pitchFamily="2" charset="0"/>
                <a:hlinkClick r:id="" action="ppaction://hlinkshowjump?jump=nextslide"/>
              </a:rPr>
              <a:t>viajar</a:t>
            </a:r>
            <a:endParaRPr lang="es-ES" b="1" u="sng" dirty="0">
              <a:solidFill>
                <a:schemeClr val="accent1">
                  <a:lumMod val="75000"/>
                </a:schemeClr>
              </a:solidFill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100208" y="2179530"/>
            <a:ext cx="210437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b="1" dirty="0" smtClean="0">
                <a:solidFill>
                  <a:srgbClr val="00B050"/>
                </a:solidFill>
              </a:rPr>
              <a:t>Verbos irregulares</a:t>
            </a:r>
          </a:p>
          <a:p>
            <a:r>
              <a:rPr lang="es-ES_tradnl" sz="3200" b="1" dirty="0">
                <a:solidFill>
                  <a:srgbClr val="00B050"/>
                </a:solidFill>
              </a:rPr>
              <a:t>e</a:t>
            </a:r>
            <a:r>
              <a:rPr lang="es-ES_tradnl" sz="3200" b="1" dirty="0" smtClean="0">
                <a:solidFill>
                  <a:srgbClr val="00B050"/>
                </a:solidFill>
              </a:rPr>
              <a:t>n presente </a:t>
            </a:r>
          </a:p>
          <a:p>
            <a:r>
              <a:rPr lang="es-ES_tradnl" sz="3200" b="1" dirty="0" smtClean="0">
                <a:solidFill>
                  <a:srgbClr val="00B050"/>
                </a:solidFill>
              </a:rPr>
              <a:t>de indicativo</a:t>
            </a:r>
            <a:endParaRPr lang="es-ES_tradnl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33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254682" y="1653436"/>
            <a:ext cx="6651321" cy="221710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8000" dirty="0" smtClean="0"/>
          </a:p>
          <a:p>
            <a:pPr algn="ctr"/>
            <a:r>
              <a:rPr lang="es-ES_tradnl" sz="8000" dirty="0" smtClean="0">
                <a:hlinkClick r:id="" action="ppaction://hlinkshowjump?jump=firstslide"/>
              </a:rPr>
              <a:t>Prueba</a:t>
            </a:r>
            <a:r>
              <a:rPr lang="es-ES_tradnl" sz="8000" dirty="0" smtClean="0"/>
              <a:t> otra vez</a:t>
            </a:r>
          </a:p>
          <a:p>
            <a:pPr algn="ctr"/>
            <a:endParaRPr lang="es-ES_tradnl" sz="8000" dirty="0"/>
          </a:p>
        </p:txBody>
      </p:sp>
    </p:spTree>
    <p:extLst>
      <p:ext uri="{BB962C8B-B14F-4D97-AF65-F5344CB8AC3E}">
        <p14:creationId xmlns:p14="http://schemas.microsoft.com/office/powerpoint/2010/main" val="1135856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hlinkClick r:id="" action="ppaction://hlinkshowjump?jump=firstslide"/>
          </p:cNvPr>
          <p:cNvSpPr/>
          <p:nvPr/>
        </p:nvSpPr>
        <p:spPr>
          <a:xfrm>
            <a:off x="2342367" y="1816274"/>
            <a:ext cx="7478038" cy="38580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7200" dirty="0" smtClean="0"/>
              <a:t>MUY </a:t>
            </a:r>
            <a:r>
              <a:rPr lang="es-ES_tradnl" sz="7200" dirty="0" smtClean="0">
                <a:hlinkClick r:id="" action="ppaction://hlinkshowjump?jump=firstslide"/>
              </a:rPr>
              <a:t>bien</a:t>
            </a:r>
            <a:r>
              <a:rPr lang="es-ES_tradnl" sz="7200" dirty="0" smtClean="0"/>
              <a:t> </a:t>
            </a:r>
            <a:r>
              <a:rPr lang="es-ES_tradnl" sz="7200" dirty="0" smtClean="0">
                <a:hlinkClick r:id="" action="ppaction://hlinkshowjump?jump=firstslide"/>
              </a:rPr>
              <a:t>hecho</a:t>
            </a:r>
            <a:endParaRPr lang="es-ES_tradnl" sz="7200" dirty="0"/>
          </a:p>
        </p:txBody>
      </p:sp>
    </p:spTree>
    <p:extLst>
      <p:ext uri="{BB962C8B-B14F-4D97-AF65-F5344CB8AC3E}">
        <p14:creationId xmlns:p14="http://schemas.microsoft.com/office/powerpoint/2010/main" val="3893815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Breitbild</PresentationFormat>
  <Paragraphs>46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CCSupersubmarino</vt:lpstr>
      <vt:lpstr>Office Theme</vt:lpstr>
      <vt:lpstr>Benutzerdefiniertes Design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Rosa Maria Pediguero</dc:creator>
  <cp:lastModifiedBy>Rosa Maria Pediguero</cp:lastModifiedBy>
  <cp:revision>11</cp:revision>
  <dcterms:created xsi:type="dcterms:W3CDTF">2021-01-21T17:15:21Z</dcterms:created>
  <dcterms:modified xsi:type="dcterms:W3CDTF">2021-01-21T18:22:15Z</dcterms:modified>
</cp:coreProperties>
</file>