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70" autoAdjust="0"/>
    <p:restoredTop sz="94660"/>
  </p:normalViewPr>
  <p:slideViewPr>
    <p:cSldViewPr snapToGrid="0">
      <p:cViewPr>
        <p:scale>
          <a:sx n="45" d="100"/>
          <a:sy n="45" d="100"/>
        </p:scale>
        <p:origin x="898" y="10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6CB-7FA8-4170-8761-75BD9050A96B}" type="datetimeFigureOut">
              <a:rPr lang="es-ES_tradnl" smtClean="0"/>
              <a:t>22/01/2021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CBC-A64E-4757-9621-FB3E588760D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1667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6CB-7FA8-4170-8761-75BD9050A96B}" type="datetimeFigureOut">
              <a:rPr lang="es-ES_tradnl" smtClean="0"/>
              <a:t>22/01/2021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CBC-A64E-4757-9621-FB3E588760D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67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6CB-7FA8-4170-8761-75BD9050A96B}" type="datetimeFigureOut">
              <a:rPr lang="es-ES_tradnl" smtClean="0"/>
              <a:t>22/01/2021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CBC-A64E-4757-9621-FB3E588760D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877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6CB-7FA8-4170-8761-75BD9050A96B}" type="datetimeFigureOut">
              <a:rPr lang="es-ES_tradnl" smtClean="0"/>
              <a:t>22/01/2021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CBC-A64E-4757-9621-FB3E588760D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080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6CB-7FA8-4170-8761-75BD9050A96B}" type="datetimeFigureOut">
              <a:rPr lang="es-ES_tradnl" smtClean="0"/>
              <a:t>22/01/2021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CBC-A64E-4757-9621-FB3E588760D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144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6CB-7FA8-4170-8761-75BD9050A96B}" type="datetimeFigureOut">
              <a:rPr lang="es-ES_tradnl" smtClean="0"/>
              <a:t>22/01/2021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CBC-A64E-4757-9621-FB3E588760D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0459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6CB-7FA8-4170-8761-75BD9050A96B}" type="datetimeFigureOut">
              <a:rPr lang="es-ES_tradnl" smtClean="0"/>
              <a:t>22/01/2021</a:t>
            </a:fld>
            <a:endParaRPr lang="es-ES_tradnl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CBC-A64E-4757-9621-FB3E588760D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601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6CB-7FA8-4170-8761-75BD9050A96B}" type="datetimeFigureOut">
              <a:rPr lang="es-ES_tradnl" smtClean="0"/>
              <a:t>22/01/2021</a:t>
            </a:fld>
            <a:endParaRPr lang="es-ES_tradnl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CBC-A64E-4757-9621-FB3E588760D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931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6CB-7FA8-4170-8761-75BD9050A96B}" type="datetimeFigureOut">
              <a:rPr lang="es-ES_tradnl" smtClean="0"/>
              <a:t>22/01/2021</a:t>
            </a:fld>
            <a:endParaRPr lang="es-ES_tradn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CBC-A64E-4757-9621-FB3E588760D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488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6CB-7FA8-4170-8761-75BD9050A96B}" type="datetimeFigureOut">
              <a:rPr lang="es-ES_tradnl" smtClean="0"/>
              <a:t>22/01/2021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CBC-A64E-4757-9621-FB3E588760D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261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6CB-7FA8-4170-8761-75BD9050A96B}" type="datetimeFigureOut">
              <a:rPr lang="es-ES_tradnl" smtClean="0"/>
              <a:t>22/01/2021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CBC-A64E-4757-9621-FB3E588760D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680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726CB-7FA8-4170-8761-75BD9050A96B}" type="datetimeFigureOut">
              <a:rPr lang="es-ES_tradnl" smtClean="0"/>
              <a:t>22/01/2021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5BCBC-A64E-4757-9621-FB3E588760D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21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alonvolea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087" y="3749946"/>
            <a:ext cx="1122752" cy="734249"/>
          </a:xfrm>
          <a:prstGeom prst="rect">
            <a:avLst/>
          </a:prstGeom>
        </p:spPr>
      </p:pic>
      <p:pic>
        <p:nvPicPr>
          <p:cNvPr id="15" name="Rugby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224" y="1649101"/>
            <a:ext cx="1122752" cy="1004357"/>
          </a:xfrm>
          <a:prstGeom prst="rect">
            <a:avLst/>
          </a:prstGeom>
        </p:spPr>
      </p:pic>
      <p:pic>
        <p:nvPicPr>
          <p:cNvPr id="16" name="futbol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347" y="3474802"/>
            <a:ext cx="1122752" cy="1105950"/>
          </a:xfrm>
          <a:prstGeom prst="rect">
            <a:avLst/>
          </a:prstGeom>
        </p:spPr>
      </p:pic>
      <p:pic>
        <p:nvPicPr>
          <p:cNvPr id="17" name="hockey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765" y="1738778"/>
            <a:ext cx="1122752" cy="734249"/>
          </a:xfrm>
          <a:prstGeom prst="rect">
            <a:avLst/>
          </a:prstGeom>
        </p:spPr>
      </p:pic>
      <p:pic>
        <p:nvPicPr>
          <p:cNvPr id="18" name="tenis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918" y="3437261"/>
            <a:ext cx="1122752" cy="1046934"/>
          </a:xfrm>
          <a:prstGeom prst="rect">
            <a:avLst/>
          </a:prstGeom>
        </p:spPr>
      </p:pic>
      <p:sp>
        <p:nvSpPr>
          <p:cNvPr id="19" name="hockey"/>
          <p:cNvSpPr txBox="1"/>
          <p:nvPr/>
        </p:nvSpPr>
        <p:spPr>
          <a:xfrm>
            <a:off x="1499434" y="1667075"/>
            <a:ext cx="1041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HOCKEY</a:t>
            </a:r>
            <a:endParaRPr lang="es-ES_tradnl" sz="2400" b="1" dirty="0"/>
          </a:p>
        </p:txBody>
      </p:sp>
      <p:sp>
        <p:nvSpPr>
          <p:cNvPr id="20" name="rugby"/>
          <p:cNvSpPr txBox="1"/>
          <p:nvPr/>
        </p:nvSpPr>
        <p:spPr>
          <a:xfrm>
            <a:off x="3352955" y="3962400"/>
            <a:ext cx="1125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RUGBY</a:t>
            </a:r>
            <a:endParaRPr lang="es-ES_tradnl" sz="2400" b="1" dirty="0"/>
          </a:p>
        </p:txBody>
      </p:sp>
      <p:sp>
        <p:nvSpPr>
          <p:cNvPr id="21" name="balonvolea"/>
          <p:cNvSpPr txBox="1"/>
          <p:nvPr/>
        </p:nvSpPr>
        <p:spPr>
          <a:xfrm>
            <a:off x="5677563" y="1598072"/>
            <a:ext cx="845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/>
              <a:t>BALONVOLEA</a:t>
            </a:r>
            <a:endParaRPr lang="es-ES_tradnl" sz="2000" b="1" dirty="0"/>
          </a:p>
        </p:txBody>
      </p:sp>
      <p:sp>
        <p:nvSpPr>
          <p:cNvPr id="22" name="fútbol"/>
          <p:cNvSpPr txBox="1"/>
          <p:nvPr/>
        </p:nvSpPr>
        <p:spPr>
          <a:xfrm>
            <a:off x="7331557" y="3730552"/>
            <a:ext cx="999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FÚT</a:t>
            </a:r>
          </a:p>
          <a:p>
            <a:r>
              <a:rPr lang="es-ES_tradnl" sz="2400" b="1" dirty="0" smtClean="0"/>
              <a:t>BOL</a:t>
            </a:r>
            <a:endParaRPr lang="es-ES_tradnl" sz="2400" b="1" dirty="0"/>
          </a:p>
        </p:txBody>
      </p:sp>
      <p:sp>
        <p:nvSpPr>
          <p:cNvPr id="23" name="tenis"/>
          <p:cNvSpPr txBox="1"/>
          <p:nvPr/>
        </p:nvSpPr>
        <p:spPr>
          <a:xfrm>
            <a:off x="7087884" y="1649101"/>
            <a:ext cx="1112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TENIS</a:t>
            </a:r>
            <a:endParaRPr lang="es-ES_tradnl" sz="2400" b="1" dirty="0"/>
          </a:p>
        </p:txBody>
      </p:sp>
      <p:sp>
        <p:nvSpPr>
          <p:cNvPr id="29" name="Rechteck 28"/>
          <p:cNvSpPr/>
          <p:nvPr/>
        </p:nvSpPr>
        <p:spPr>
          <a:xfrm>
            <a:off x="3140909" y="3344804"/>
            <a:ext cx="1440000" cy="180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Rechteck 33"/>
          <p:cNvSpPr/>
          <p:nvPr/>
        </p:nvSpPr>
        <p:spPr>
          <a:xfrm>
            <a:off x="5111655" y="3293232"/>
            <a:ext cx="1440000" cy="180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5" name="Rechteck 34"/>
          <p:cNvSpPr/>
          <p:nvPr/>
        </p:nvSpPr>
        <p:spPr>
          <a:xfrm>
            <a:off x="1250299" y="3293232"/>
            <a:ext cx="1440000" cy="180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7" name="Rechteck 36"/>
          <p:cNvSpPr/>
          <p:nvPr/>
        </p:nvSpPr>
        <p:spPr>
          <a:xfrm>
            <a:off x="6924047" y="979933"/>
            <a:ext cx="1440000" cy="180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Rechteck 37"/>
          <p:cNvSpPr/>
          <p:nvPr/>
        </p:nvSpPr>
        <p:spPr>
          <a:xfrm>
            <a:off x="8810497" y="946851"/>
            <a:ext cx="1440000" cy="180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600"/>
          </a:p>
        </p:txBody>
      </p:sp>
      <p:sp>
        <p:nvSpPr>
          <p:cNvPr id="39" name="Rechteck 38"/>
          <p:cNvSpPr/>
          <p:nvPr/>
        </p:nvSpPr>
        <p:spPr>
          <a:xfrm>
            <a:off x="7055313" y="3293232"/>
            <a:ext cx="1440000" cy="180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0" name="Rechteck 39"/>
          <p:cNvSpPr/>
          <p:nvPr/>
        </p:nvSpPr>
        <p:spPr>
          <a:xfrm>
            <a:off x="8779670" y="3264954"/>
            <a:ext cx="1440000" cy="180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41" name="Rechteck 40"/>
          <p:cNvSpPr/>
          <p:nvPr/>
        </p:nvSpPr>
        <p:spPr>
          <a:xfrm>
            <a:off x="1220099" y="953602"/>
            <a:ext cx="1440000" cy="180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2" name="Rechteck 41"/>
          <p:cNvSpPr/>
          <p:nvPr/>
        </p:nvSpPr>
        <p:spPr>
          <a:xfrm>
            <a:off x="3136749" y="953602"/>
            <a:ext cx="1440000" cy="180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3" name="Rechteck 42"/>
          <p:cNvSpPr/>
          <p:nvPr/>
        </p:nvSpPr>
        <p:spPr>
          <a:xfrm>
            <a:off x="5030398" y="946851"/>
            <a:ext cx="1440000" cy="180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3" name="Textfeld 62"/>
          <p:cNvSpPr txBox="1"/>
          <p:nvPr/>
        </p:nvSpPr>
        <p:spPr>
          <a:xfrm flipH="1">
            <a:off x="11137052" y="508000"/>
            <a:ext cx="2082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DEPORTES</a:t>
            </a:r>
          </a:p>
          <a:p>
            <a:endParaRPr lang="es-ES_tradnl" b="1" dirty="0">
              <a:solidFill>
                <a:srgbClr val="00B050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r>
              <a:rPr lang="es-ES_tradnl" b="1" dirty="0" smtClean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De</a:t>
            </a:r>
          </a:p>
          <a:p>
            <a:endParaRPr lang="es-ES_tradnl" b="1" dirty="0">
              <a:solidFill>
                <a:srgbClr val="00B050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r>
              <a:rPr lang="es-ES_tradnl" b="1" dirty="0" smtClean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PELOTA </a:t>
            </a:r>
            <a:endParaRPr lang="es-ES_tradnl" b="1" dirty="0">
              <a:solidFill>
                <a:srgbClr val="00B050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82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4" grpId="0" animBg="1"/>
      <p:bldP spid="34" grpId="1" animBg="1"/>
      <p:bldP spid="35" grpId="0" animBg="1"/>
      <p:bldP spid="35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1" animBg="1"/>
      <p:bldP spid="43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BatangChe</vt:lpstr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Rosa Maria Pediguero</dc:creator>
  <cp:lastModifiedBy>Rosa Maria Pediguero</cp:lastModifiedBy>
  <cp:revision>36</cp:revision>
  <dcterms:created xsi:type="dcterms:W3CDTF">2021-01-22T10:41:51Z</dcterms:created>
  <dcterms:modified xsi:type="dcterms:W3CDTF">2021-01-22T15:36:29Z</dcterms:modified>
</cp:coreProperties>
</file>