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33CC"/>
    <a:srgbClr val="FFFF99"/>
    <a:srgbClr val="FF99FF"/>
    <a:srgbClr val="FF5050"/>
    <a:srgbClr val="99FF99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332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B09F5-617A-4E17-BDEF-598588C606F4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C93D3-D7E1-47E4-B3B3-F42AC6E2504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C93D3-D7E1-47E4-B3B3-F42AC6E2504D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0D676-31B7-4FE2-855F-18923B91416A}" type="datetimeFigureOut">
              <a:rPr lang="es-ES" smtClean="0"/>
              <a:t>22/01/2021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80517-DE40-41AE-81ED-BEC26394419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238093" y="214290"/>
          <a:ext cx="9215500" cy="6357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100"/>
                <a:gridCol w="1843100"/>
                <a:gridCol w="1843100"/>
                <a:gridCol w="1843100"/>
                <a:gridCol w="1843100"/>
              </a:tblGrid>
              <a:tr h="1589496"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11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10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9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8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7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1589496"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12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18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17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6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589496"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13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14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15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16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5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</a:tr>
              <a:tr h="1589496">
                <a:tc>
                  <a:txBody>
                    <a:bodyPr/>
                    <a:lstStyle/>
                    <a:p>
                      <a:pPr algn="r"/>
                      <a:endParaRPr lang="es-ES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1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2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3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400" b="1" dirty="0" smtClean="0">
                          <a:solidFill>
                            <a:schemeClr val="tx1"/>
                          </a:solidFill>
                          <a:latin typeface="Fabada" pitchFamily="34" charset="0"/>
                        </a:rPr>
                        <a:t>4</a:t>
                      </a:r>
                      <a:endParaRPr lang="es-ES" sz="2400" b="1" dirty="0">
                        <a:solidFill>
                          <a:schemeClr val="tx1"/>
                        </a:solidFill>
                        <a:latin typeface="Fabada" pitchFamily="34" charset="0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 rot="19538173">
            <a:off x="359079" y="5523959"/>
            <a:ext cx="17439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err="1" smtClean="0">
                <a:solidFill>
                  <a:srgbClr val="FF0000"/>
                </a:solidFill>
                <a:latin typeface="Fabada" pitchFamily="34" charset="0"/>
              </a:rPr>
              <a:t>S</a:t>
            </a:r>
            <a:r>
              <a:rPr lang="es-ES" sz="2400" b="1" dirty="0" err="1" smtClean="0">
                <a:solidFill>
                  <a:schemeClr val="accent3">
                    <a:lumMod val="75000"/>
                  </a:schemeClr>
                </a:solidFill>
                <a:latin typeface="Fabada" pitchFamily="34" charset="0"/>
              </a:rPr>
              <a:t>o</a:t>
            </a:r>
            <a:r>
              <a:rPr lang="es-ES" sz="2400" b="1" dirty="0" err="1" smtClean="0">
                <a:solidFill>
                  <a:schemeClr val="accent6">
                    <a:lumMod val="75000"/>
                  </a:schemeClr>
                </a:solidFill>
                <a:latin typeface="Fabada" pitchFamily="34" charset="0"/>
              </a:rPr>
              <a:t>r</a:t>
            </a:r>
            <a:r>
              <a:rPr lang="es-ES" sz="2400" b="1" dirty="0" err="1" smtClean="0">
                <a:solidFill>
                  <a:srgbClr val="FF33CC"/>
                </a:solidFill>
                <a:latin typeface="Fabada" pitchFamily="34" charset="0"/>
              </a:rPr>
              <a:t>t</a:t>
            </a:r>
            <a:r>
              <a:rPr lang="es-ES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Fabada" pitchFamily="34" charset="0"/>
              </a:rPr>
              <a:t>i</a:t>
            </a:r>
            <a:r>
              <a:rPr lang="es-ES" sz="2400" b="1" dirty="0" err="1" smtClean="0">
                <a:solidFill>
                  <a:srgbClr val="33CC33"/>
                </a:solidFill>
                <a:latin typeface="Fabada" pitchFamily="34" charset="0"/>
              </a:rPr>
              <a:t>d</a:t>
            </a:r>
            <a:r>
              <a:rPr lang="es-ES" sz="2400" b="1" dirty="0" err="1" smtClean="0">
                <a:solidFill>
                  <a:srgbClr val="FF0000"/>
                </a:solidFill>
                <a:latin typeface="Fabada" pitchFamily="34" charset="0"/>
              </a:rPr>
              <a:t>a</a:t>
            </a:r>
            <a:endParaRPr lang="es-ES" sz="2400" b="1" dirty="0">
              <a:solidFill>
                <a:srgbClr val="FF0000"/>
              </a:solidFill>
              <a:latin typeface="Fabada" pitchFamily="34" charset="0"/>
            </a:endParaRPr>
          </a:p>
        </p:txBody>
      </p:sp>
      <p:pic>
        <p:nvPicPr>
          <p:cNvPr id="6" name="5 Imagen" descr="artichok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9794" y="5072074"/>
            <a:ext cx="1366525" cy="1366525"/>
          </a:xfrm>
          <a:prstGeom prst="rect">
            <a:avLst/>
          </a:prstGeom>
        </p:spPr>
      </p:pic>
      <p:pic>
        <p:nvPicPr>
          <p:cNvPr id="7" name="6 Imagen" descr="artichok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7182" y="5143512"/>
            <a:ext cx="1366525" cy="1366525"/>
          </a:xfrm>
          <a:prstGeom prst="rect">
            <a:avLst/>
          </a:prstGeom>
        </p:spPr>
      </p:pic>
      <p:pic>
        <p:nvPicPr>
          <p:cNvPr id="9" name="8 Imagen" descr="artichok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81958" y="5143512"/>
            <a:ext cx="1366525" cy="1366525"/>
          </a:xfrm>
          <a:prstGeom prst="rect">
            <a:avLst/>
          </a:prstGeom>
        </p:spPr>
      </p:pic>
      <p:pic>
        <p:nvPicPr>
          <p:cNvPr id="10" name="9 Imagen" descr="artichok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953396" y="3500438"/>
            <a:ext cx="1366525" cy="1366525"/>
          </a:xfrm>
          <a:prstGeom prst="rect">
            <a:avLst/>
          </a:prstGeom>
        </p:spPr>
      </p:pic>
      <p:pic>
        <p:nvPicPr>
          <p:cNvPr id="11" name="10 Imagen" descr="artichok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881958" y="1928802"/>
            <a:ext cx="1366525" cy="1366525"/>
          </a:xfrm>
          <a:prstGeom prst="rect">
            <a:avLst/>
          </a:prstGeom>
        </p:spPr>
      </p:pic>
      <p:pic>
        <p:nvPicPr>
          <p:cNvPr id="12" name="11 Imagen" descr="artichok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881958" y="357166"/>
            <a:ext cx="1366525" cy="1366525"/>
          </a:xfrm>
          <a:prstGeom prst="rect">
            <a:avLst/>
          </a:prstGeom>
        </p:spPr>
      </p:pic>
      <p:pic>
        <p:nvPicPr>
          <p:cNvPr id="13" name="12 Imagen" descr="artichoke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24570" y="3429000"/>
            <a:ext cx="1366525" cy="1366525"/>
          </a:xfrm>
          <a:prstGeom prst="rect">
            <a:avLst/>
          </a:prstGeom>
        </p:spPr>
      </p:pic>
      <p:pic>
        <p:nvPicPr>
          <p:cNvPr id="14" name="13 Imagen" descr="artichok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67182" y="3571876"/>
            <a:ext cx="1366525" cy="1366525"/>
          </a:xfrm>
          <a:prstGeom prst="rect">
            <a:avLst/>
          </a:prstGeom>
        </p:spPr>
      </p:pic>
      <p:pic>
        <p:nvPicPr>
          <p:cNvPr id="15" name="14 Imagen" descr="artichok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24570" y="357166"/>
            <a:ext cx="1366525" cy="1366525"/>
          </a:xfrm>
          <a:prstGeom prst="rect">
            <a:avLst/>
          </a:prstGeom>
        </p:spPr>
      </p:pic>
      <p:pic>
        <p:nvPicPr>
          <p:cNvPr id="16" name="15 Imagen" descr="artichoke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167182" y="285728"/>
            <a:ext cx="1366525" cy="1366525"/>
          </a:xfrm>
          <a:prstGeom prst="rect">
            <a:avLst/>
          </a:prstGeom>
        </p:spPr>
      </p:pic>
      <p:pic>
        <p:nvPicPr>
          <p:cNvPr id="17" name="16 Imagen" descr="artichoke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309794" y="3500438"/>
            <a:ext cx="1366525" cy="1366525"/>
          </a:xfrm>
          <a:prstGeom prst="rect">
            <a:avLst/>
          </a:prstGeom>
        </p:spPr>
      </p:pic>
      <p:pic>
        <p:nvPicPr>
          <p:cNvPr id="18" name="17 Imagen" descr="artichoke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381232" y="285728"/>
            <a:ext cx="1366525" cy="1366525"/>
          </a:xfrm>
          <a:prstGeom prst="rect">
            <a:avLst/>
          </a:prstGeom>
        </p:spPr>
      </p:pic>
      <p:pic>
        <p:nvPicPr>
          <p:cNvPr id="19" name="18 Imagen" descr="artichoke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24570" y="1928802"/>
            <a:ext cx="1366525" cy="1366525"/>
          </a:xfrm>
          <a:prstGeom prst="rect">
            <a:avLst/>
          </a:prstGeom>
        </p:spPr>
      </p:pic>
      <p:pic>
        <p:nvPicPr>
          <p:cNvPr id="20" name="19 Imagen" descr="artichoke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67182" y="2000240"/>
            <a:ext cx="1366525" cy="1366525"/>
          </a:xfrm>
          <a:prstGeom prst="rect">
            <a:avLst/>
          </a:prstGeom>
        </p:spPr>
      </p:pic>
      <p:pic>
        <p:nvPicPr>
          <p:cNvPr id="21" name="20 Imagen" descr="artichoke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452406" y="3500438"/>
            <a:ext cx="1366525" cy="1366525"/>
          </a:xfrm>
          <a:prstGeom prst="rect">
            <a:avLst/>
          </a:prstGeom>
        </p:spPr>
      </p:pic>
      <p:pic>
        <p:nvPicPr>
          <p:cNvPr id="22" name="21 Imagen" descr="artichok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2406" y="1928802"/>
            <a:ext cx="1366525" cy="1366525"/>
          </a:xfrm>
          <a:prstGeom prst="rect">
            <a:avLst/>
          </a:prstGeom>
        </p:spPr>
      </p:pic>
      <p:pic>
        <p:nvPicPr>
          <p:cNvPr id="23" name="22 Imagen" descr="artichoke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452406" y="357166"/>
            <a:ext cx="1366525" cy="1366525"/>
          </a:xfrm>
          <a:prstGeom prst="rect">
            <a:avLst/>
          </a:prstGeom>
        </p:spPr>
      </p:pic>
      <p:pic>
        <p:nvPicPr>
          <p:cNvPr id="24" name="23 Imagen" descr="artichoke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309794" y="1928802"/>
            <a:ext cx="1366525" cy="1366525"/>
          </a:xfrm>
          <a:prstGeom prst="rect">
            <a:avLst/>
          </a:prstGeom>
        </p:spPr>
      </p:pic>
      <p:pic>
        <p:nvPicPr>
          <p:cNvPr id="25" name="24 Imagen" descr="artichok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24570" y="5143512"/>
            <a:ext cx="1366525" cy="1366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20</Words>
  <Application>Microsoft Office PowerPoint</Application>
  <PresentationFormat>A4 (210 x 297 mm)</PresentationFormat>
  <Paragraphs>20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7</cp:revision>
  <dcterms:created xsi:type="dcterms:W3CDTF">2021-01-22T14:50:14Z</dcterms:created>
  <dcterms:modified xsi:type="dcterms:W3CDTF">2021-01-22T15:52:35Z</dcterms:modified>
</cp:coreProperties>
</file>