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FFFF"/>
    <a:srgbClr val="488FF0"/>
    <a:srgbClr val="488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575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031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995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009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194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435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417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156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973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206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996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81B0-4501-40C6-8B12-B030842F1E2F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4A82-1AC3-451E-8104-2223ECB0030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7159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>
            <a:hlinkClick r:id="rId2" action="ppaction://hlinksldjump"/>
          </p:cNvPr>
          <p:cNvSpPr/>
          <p:nvPr/>
        </p:nvSpPr>
        <p:spPr>
          <a:xfrm>
            <a:off x="3459011" y="-262457"/>
            <a:ext cx="2120495" cy="6696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-ES_tradnl" sz="3200" dirty="0"/>
              <a:t>r</a:t>
            </a:r>
            <a:r>
              <a:rPr lang="es-ES_tradnl" sz="3200" dirty="0" smtClean="0"/>
              <a:t>eac</a:t>
            </a:r>
          </a:p>
          <a:p>
            <a:pPr algn="ctr"/>
            <a:r>
              <a:rPr lang="es-ES_tradnl" sz="3200" dirty="0" smtClean="0"/>
              <a:t>ciones</a:t>
            </a:r>
            <a:endParaRPr lang="es-ES_tradnl" sz="3200" dirty="0"/>
          </a:p>
        </p:txBody>
      </p:sp>
      <p:sp>
        <p:nvSpPr>
          <p:cNvPr id="11" name="Abgerundetes Rechteck 10">
            <a:hlinkClick r:id="rId3" action="ppaction://hlinksldjump"/>
          </p:cNvPr>
          <p:cNvSpPr/>
          <p:nvPr/>
        </p:nvSpPr>
        <p:spPr>
          <a:xfrm>
            <a:off x="6300725" y="-262458"/>
            <a:ext cx="2307565" cy="6696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-ES_tradnl" sz="3200" dirty="0" smtClean="0"/>
              <a:t>despedidas</a:t>
            </a:r>
            <a:endParaRPr lang="es-ES_tradnl" sz="3200" dirty="0"/>
          </a:p>
        </p:txBody>
      </p:sp>
      <p:sp>
        <p:nvSpPr>
          <p:cNvPr id="12" name="Abgerundetes Rechteck 11">
            <a:hlinkClick r:id="rId3" action="ppaction://hlinksldjump"/>
          </p:cNvPr>
          <p:cNvSpPr/>
          <p:nvPr/>
        </p:nvSpPr>
        <p:spPr>
          <a:xfrm>
            <a:off x="9329509" y="-262458"/>
            <a:ext cx="2141270" cy="6696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-ES_tradnl" sz="3200" dirty="0"/>
              <a:t>b</a:t>
            </a:r>
            <a:r>
              <a:rPr lang="es-ES_tradnl" sz="3200" dirty="0" smtClean="0"/>
              <a:t>uenos</a:t>
            </a:r>
          </a:p>
          <a:p>
            <a:pPr algn="ctr"/>
            <a:r>
              <a:rPr lang="es-ES_tradnl" sz="3200" dirty="0" smtClean="0"/>
              <a:t>deseos</a:t>
            </a:r>
            <a:endParaRPr lang="es-ES_tradnl" sz="3200" dirty="0"/>
          </a:p>
        </p:txBody>
      </p:sp>
      <p:sp>
        <p:nvSpPr>
          <p:cNvPr id="8" name="Abgerundetes Rechteck 7">
            <a:hlinkClick r:id="rId4" action="ppaction://hlinksldjump"/>
          </p:cNvPr>
          <p:cNvSpPr/>
          <p:nvPr/>
        </p:nvSpPr>
        <p:spPr>
          <a:xfrm>
            <a:off x="721219" y="-262458"/>
            <a:ext cx="2016573" cy="66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-ES_tradnl" sz="3200" dirty="0" smtClean="0"/>
              <a:t>saludos</a:t>
            </a:r>
            <a:endParaRPr lang="es-ES_tradnl" sz="3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2" y="4143369"/>
            <a:ext cx="1445338" cy="1168219"/>
          </a:xfrm>
          <a:prstGeom prst="rect">
            <a:avLst/>
          </a:prstGeom>
        </p:spPr>
      </p:pic>
      <p:pic>
        <p:nvPicPr>
          <p:cNvPr id="2" name="Grafik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80" y="4143369"/>
            <a:ext cx="1587756" cy="1058396"/>
          </a:xfrm>
          <a:prstGeom prst="rect">
            <a:avLst/>
          </a:prstGeom>
        </p:spPr>
      </p:pic>
      <p:pic>
        <p:nvPicPr>
          <p:cNvPr id="9" name="Grafik 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301" y="4143369"/>
            <a:ext cx="1431099" cy="10583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91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e tal estas"/>
          <p:cNvSpPr/>
          <p:nvPr/>
        </p:nvSpPr>
        <p:spPr>
          <a:xfrm>
            <a:off x="2273953" y="2871839"/>
            <a:ext cx="4190304" cy="1392666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¿Qué tal estás?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itulo"/>
          <p:cNvSpPr/>
          <p:nvPr/>
        </p:nvSpPr>
        <p:spPr>
          <a:xfrm>
            <a:off x="311378" y="232914"/>
            <a:ext cx="1604514" cy="854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/>
              <a:t>saludos </a:t>
            </a:r>
            <a:endParaRPr lang="es-ES_tradnl" sz="3200" dirty="0">
              <a:solidFill>
                <a:schemeClr val="bg2"/>
              </a:solidFill>
            </a:endParaRPr>
          </a:p>
        </p:txBody>
      </p:sp>
      <p:sp>
        <p:nvSpPr>
          <p:cNvPr id="2" name="pregunta"/>
          <p:cNvSpPr/>
          <p:nvPr/>
        </p:nvSpPr>
        <p:spPr>
          <a:xfrm>
            <a:off x="311378" y="1459284"/>
            <a:ext cx="11386159" cy="105218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 smtClean="0"/>
              <a:t>¿Cuál de estas expresiones son </a:t>
            </a:r>
            <a:r>
              <a:rPr lang="es-ES_tradnl" sz="3600" dirty="0" smtClean="0">
                <a:solidFill>
                  <a:schemeClr val="tx1"/>
                </a:solidFill>
              </a:rPr>
              <a:t>saludos formales</a:t>
            </a:r>
            <a:r>
              <a:rPr lang="es-ES_tradnl" sz="3600" dirty="0" smtClean="0"/>
              <a:t>?</a:t>
            </a:r>
            <a:endParaRPr lang="es-ES_tradnl" sz="3600" dirty="0"/>
          </a:p>
        </p:txBody>
      </p:sp>
      <p:sp>
        <p:nvSpPr>
          <p:cNvPr id="5" name="como le va"/>
          <p:cNvSpPr/>
          <p:nvPr/>
        </p:nvSpPr>
        <p:spPr>
          <a:xfrm>
            <a:off x="669553" y="4348223"/>
            <a:ext cx="3125834" cy="1585668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¿Cómo le va?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hola"/>
          <p:cNvSpPr/>
          <p:nvPr/>
        </p:nvSpPr>
        <p:spPr>
          <a:xfrm>
            <a:off x="4568225" y="4348223"/>
            <a:ext cx="3334804" cy="2033916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Hola, ¿qué tal?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que tal esta"/>
          <p:cNvSpPr/>
          <p:nvPr/>
        </p:nvSpPr>
        <p:spPr>
          <a:xfrm>
            <a:off x="8592855" y="4485985"/>
            <a:ext cx="3104681" cy="1664293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¿Qué tal está?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como te va"/>
          <p:cNvSpPr/>
          <p:nvPr/>
        </p:nvSpPr>
        <p:spPr>
          <a:xfrm>
            <a:off x="7046585" y="2871839"/>
            <a:ext cx="3683619" cy="1746813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¿Cómo te va?</a:t>
            </a:r>
            <a:endParaRPr lang="es-ES_tradnl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Grafik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876" y="232915"/>
            <a:ext cx="847611" cy="1049976"/>
          </a:xfrm>
          <a:prstGeom prst="rect">
            <a:avLst/>
          </a:prstGeom>
        </p:spPr>
      </p:pic>
      <p:pic>
        <p:nvPicPr>
          <p:cNvPr id="12" name="Grafik 1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96" y="269963"/>
            <a:ext cx="1350570" cy="101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2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magen titulo" hidden="1"/>
          <p:cNvSpPr/>
          <p:nvPr/>
        </p:nvSpPr>
        <p:spPr>
          <a:xfrm>
            <a:off x="255197" y="129395"/>
            <a:ext cx="1604514" cy="957534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/>
              <a:t>r</a:t>
            </a:r>
            <a:r>
              <a:rPr lang="es-ES_tradnl" sz="3200" dirty="0" smtClean="0"/>
              <a:t>eac</a:t>
            </a:r>
          </a:p>
          <a:p>
            <a:pPr algn="ctr"/>
            <a:r>
              <a:rPr lang="es-ES_tradnl" sz="3200" dirty="0" smtClean="0"/>
              <a:t>ciones</a:t>
            </a:r>
          </a:p>
        </p:txBody>
      </p:sp>
      <p:sp>
        <p:nvSpPr>
          <p:cNvPr id="3" name="pregunta"/>
          <p:cNvSpPr/>
          <p:nvPr/>
        </p:nvSpPr>
        <p:spPr>
          <a:xfrm>
            <a:off x="311378" y="1479954"/>
            <a:ext cx="11562174" cy="1052186"/>
          </a:xfrm>
          <a:prstGeom prst="round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 smtClean="0"/>
              <a:t>¿Cuál de estas </a:t>
            </a:r>
            <a:r>
              <a:rPr lang="es-ES_tradnl" sz="3600" dirty="0" smtClean="0">
                <a:solidFill>
                  <a:schemeClr val="tx1"/>
                </a:solidFill>
              </a:rPr>
              <a:t>expresiones </a:t>
            </a:r>
            <a:r>
              <a:rPr lang="es-ES_tradnl" sz="3600" dirty="0" smtClean="0">
                <a:solidFill>
                  <a:schemeClr val="tx1"/>
                </a:solidFill>
              </a:rPr>
              <a:t>son informales</a:t>
            </a:r>
            <a:r>
              <a:rPr lang="es-ES_tradnl" sz="3600" dirty="0" smtClean="0"/>
              <a:t>?</a:t>
            </a:r>
            <a:endParaRPr lang="es-ES_tradnl" sz="3600" dirty="0"/>
          </a:p>
        </p:txBody>
      </p:sp>
      <p:sp>
        <p:nvSpPr>
          <p:cNvPr id="4" name="guay"/>
          <p:cNvSpPr>
            <a:spLocks/>
          </p:cNvSpPr>
          <p:nvPr/>
        </p:nvSpPr>
        <p:spPr>
          <a:xfrm>
            <a:off x="2115403" y="4375807"/>
            <a:ext cx="3348000" cy="198000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 dirty="0" smtClean="0">
                <a:solidFill>
                  <a:schemeClr val="bg2">
                    <a:lumMod val="10000"/>
                  </a:schemeClr>
                </a:solidFill>
              </a:rPr>
              <a:t>!Qué guay!</a:t>
            </a:r>
            <a:endParaRPr lang="es-ES_tradnl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encantado"/>
          <p:cNvSpPr>
            <a:spLocks/>
          </p:cNvSpPr>
          <p:nvPr/>
        </p:nvSpPr>
        <p:spPr>
          <a:xfrm>
            <a:off x="5615803" y="4519684"/>
            <a:ext cx="3348000" cy="198000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 dirty="0" smtClean="0">
                <a:solidFill>
                  <a:schemeClr val="bg2">
                    <a:lumMod val="10000"/>
                  </a:schemeClr>
                </a:solidFill>
              </a:rPr>
              <a:t>Encantado</a:t>
            </a:r>
            <a:endParaRPr lang="es-ES_tradnl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irando"/>
          <p:cNvSpPr>
            <a:spLocks/>
          </p:cNvSpPr>
          <p:nvPr/>
        </p:nvSpPr>
        <p:spPr>
          <a:xfrm>
            <a:off x="517603" y="2662133"/>
            <a:ext cx="3348000" cy="198000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Voy tirando</a:t>
            </a:r>
            <a:endParaRPr lang="es-ES_tradnl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no quejar"/>
          <p:cNvSpPr>
            <a:spLocks/>
          </p:cNvSpPr>
          <p:nvPr/>
        </p:nvSpPr>
        <p:spPr>
          <a:xfrm>
            <a:off x="4527896" y="2537570"/>
            <a:ext cx="3348000" cy="198000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me puedo </a:t>
            </a:r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quejar.</a:t>
            </a:r>
            <a:endParaRPr lang="es-ES_tradnl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muy bien"/>
          <p:cNvSpPr>
            <a:spLocks/>
          </p:cNvSpPr>
          <p:nvPr/>
        </p:nvSpPr>
        <p:spPr>
          <a:xfrm>
            <a:off x="7897505" y="2600909"/>
            <a:ext cx="3348000" cy="198000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Muy bien, gracias, ¿y usted?</a:t>
            </a:r>
            <a:endParaRPr lang="es-ES_tradnl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Grafik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61" y="169868"/>
            <a:ext cx="836891" cy="1017487"/>
          </a:xfrm>
          <a:prstGeom prst="rect">
            <a:avLst/>
          </a:prstGeom>
        </p:spPr>
      </p:pic>
      <p:pic>
        <p:nvPicPr>
          <p:cNvPr id="10" name="Grafik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78" y="149413"/>
            <a:ext cx="1587756" cy="105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1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5261"/>
            <a:ext cx="1810011" cy="1102290"/>
          </a:xfrm>
          <a:prstGeom prst="rect">
            <a:avLst/>
          </a:prstGeom>
        </p:spPr>
      </p:pic>
      <p:pic>
        <p:nvPicPr>
          <p:cNvPr id="4" name="Grafik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61" y="169869"/>
            <a:ext cx="836891" cy="9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Breitbild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Rosa Maria Pediguero</dc:creator>
  <cp:lastModifiedBy>Rosa Maria Pediguero</cp:lastModifiedBy>
  <cp:revision>27</cp:revision>
  <dcterms:created xsi:type="dcterms:W3CDTF">2021-01-20T16:57:22Z</dcterms:created>
  <dcterms:modified xsi:type="dcterms:W3CDTF">2021-01-21T13:34:42Z</dcterms:modified>
</cp:coreProperties>
</file>