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EF708-68B7-4AC2-8BA4-91D2748CF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D78083-903F-40E8-88AF-EA271628E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9E122F-5BAE-461E-903F-047ADA3A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3C74B6-8564-42A1-A128-393211131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A4E0F5-16D3-40BB-8D7D-476562EA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6BB0F-0403-46D3-B21A-D626CAA7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A95D19-65A0-46B6-9BA3-4F76B42E7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03E14-C437-4668-B487-31EA9F29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17B6F2-B1B6-4CA9-B54E-DBEA1C76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14FF1A-D7B5-42D6-9F58-EA893517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98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E2B7CE-534B-448F-B5C9-0B045592F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6C5EF6-C502-4F53-8125-24A568F0F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F52CD4-13B1-474C-BDFE-70F6FC41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D3D-D23E-4CE4-8F4B-E8A8C37A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0B75AB-E64F-4190-84C1-B8C78DC2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35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03B5E-33A1-47B8-927F-20F8E076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42603F-7D86-4E12-A482-58E20ADE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A96F1-E29F-44CA-B059-5D8D6D07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F90B26-8C6C-4852-94DA-A90F2A51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C0F6D-44C4-41B5-9308-AC4047A0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1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74389-ADB1-44C2-92A6-4AEFD0F2F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3F4230-59CB-4544-9F68-BB9E88ED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20491E-EF1B-4B96-B6E3-4E0276C8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8CE4F9-A354-4CDA-8BFD-96D480E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2491F3-99FE-45D3-BD9D-47CFD587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74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F6E91-64FF-4109-A268-A39A0951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D05BD-A010-4700-BA62-0E40B7FB9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A99F56-18B5-4102-A29B-1F7D65339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CDB9E7-1ADB-4F21-A934-296AF686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10D700-C80E-4D71-BE3A-96C38CE5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080DAF-6E86-4864-98F0-F1307ACC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33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AE1E5-334F-4D9D-AE25-38C48FA8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C3C42-11D8-4614-BD33-8ADA2528D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BB9EB4-1D72-4EFD-A91E-70C5D5359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BB6D8F-71E0-45AA-A80A-96D9E3636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25D3DA-45B9-4BBA-8739-75033ADDA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54D050-989E-477F-9FFF-F02BB190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FFC0CC-F78C-4896-8970-35D70816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B17277-A064-411F-9591-77835CD4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97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99599-2A1A-49CA-BE1D-DA54CBF3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84D8EC-0BC6-41B8-BD4D-6F892975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AFB055-2A40-45DE-8C0C-D7E84090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DCA8E1-5538-4EA7-B85A-25F3B671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9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86E630-94E7-4FD5-823C-A85D978B4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76B5E5-AF6C-428D-9EC7-CACE1B55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2D06C8-C37D-49BD-84DD-FFD4C407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5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22DC8-3243-4739-81F1-771B3AC9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5C172B-5CCD-4FE1-ABD4-6922D248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E5D249-1618-4366-8BFC-1F0922E45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8EE500-3A12-49C4-9831-C725105CA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3458AF-65D5-4C3E-8C64-FEFC688B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344CA7-B618-4993-B244-A2633139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0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D7967-229C-4F59-B304-BE8F581D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34C6EE-65D2-4AA9-9FB6-48503DD8F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C8BD02-6FDB-4CDD-A865-84CCB018C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14D60B-6920-4205-8348-6E0510A83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D1BAB9-6C24-4FB7-9285-84DDF585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722C4A-3C46-4EFC-9B0B-658AD66C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58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F33011-69CB-463F-8B85-6E4C65A5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5DA10B-444B-4A6F-AACF-D10517C23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B7E82E-EB36-4E09-9C63-A9CA43384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BBB8-A971-45D2-B512-600F884192BE}" type="datetimeFigureOut">
              <a:rPr lang="es-ES" smtClean="0"/>
              <a:t>01/01/2021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8D0987-EDED-4AA3-9E4C-926B977EE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25109-8725-47D6-BE45-D2AE6CE96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63A5-04F0-49BF-878B-42BB9280FF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42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rra separación">
            <a:extLst>
              <a:ext uri="{FF2B5EF4-FFF2-40B4-BE49-F238E27FC236}">
                <a16:creationId xmlns:a16="http://schemas.microsoft.com/office/drawing/2014/main" id="{96DBF39F-3B33-41B5-B677-365D8010D149}"/>
              </a:ext>
            </a:extLst>
          </p:cNvPr>
          <p:cNvSpPr/>
          <p:nvPr/>
        </p:nvSpPr>
        <p:spPr>
          <a:xfrm>
            <a:off x="-557213" y="4644777"/>
            <a:ext cx="13001626" cy="83046"/>
          </a:xfrm>
          <a:prstGeom prst="mathMinus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casa azul" descr="Casa contorno">
            <a:extLst>
              <a:ext uri="{FF2B5EF4-FFF2-40B4-BE49-F238E27FC236}">
                <a16:creationId xmlns:a16="http://schemas.microsoft.com/office/drawing/2014/main" id="{7987644B-2065-4E0D-A5C8-7771DF1CCE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9770" y="443318"/>
            <a:ext cx="2412459" cy="2332476"/>
          </a:xfrm>
          <a:prstGeom prst="rect">
            <a:avLst/>
          </a:prstGeom>
        </p:spPr>
      </p:pic>
      <p:sp>
        <p:nvSpPr>
          <p:cNvPr id="12" name="puntos suspensivos">
            <a:extLst>
              <a:ext uri="{FF2B5EF4-FFF2-40B4-BE49-F238E27FC236}">
                <a16:creationId xmlns:a16="http://schemas.microsoft.com/office/drawing/2014/main" id="{4A6380B9-D252-41FD-8413-75E1F2998DBF}"/>
              </a:ext>
            </a:extLst>
          </p:cNvPr>
          <p:cNvSpPr txBox="1"/>
          <p:nvPr/>
        </p:nvSpPr>
        <p:spPr>
          <a:xfrm>
            <a:off x="3517295" y="3167390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…………………………………</a:t>
            </a:r>
          </a:p>
        </p:txBody>
      </p:sp>
      <p:sp>
        <p:nvSpPr>
          <p:cNvPr id="17" name="azul">
            <a:extLst>
              <a:ext uri="{FF2B5EF4-FFF2-40B4-BE49-F238E27FC236}">
                <a16:creationId xmlns:a16="http://schemas.microsoft.com/office/drawing/2014/main" id="{F02B16E7-7B04-4FF0-B26A-381812249C58}"/>
              </a:ext>
            </a:extLst>
          </p:cNvPr>
          <p:cNvSpPr txBox="1"/>
          <p:nvPr/>
        </p:nvSpPr>
        <p:spPr>
          <a:xfrm>
            <a:off x="6106401" y="5934670"/>
            <a:ext cx="1797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Montserrat" panose="02000505000000020004" pitchFamily="2" charset="0"/>
              </a:rPr>
              <a:t>azul.</a:t>
            </a:r>
          </a:p>
        </p:txBody>
      </p:sp>
      <p:sp>
        <p:nvSpPr>
          <p:cNvPr id="14" name="es">
            <a:extLst>
              <a:ext uri="{FF2B5EF4-FFF2-40B4-BE49-F238E27FC236}">
                <a16:creationId xmlns:a16="http://schemas.microsoft.com/office/drawing/2014/main" id="{E085460C-F980-4B2F-B84A-0FAC587EE360}"/>
              </a:ext>
            </a:extLst>
          </p:cNvPr>
          <p:cNvSpPr txBox="1"/>
          <p:nvPr/>
        </p:nvSpPr>
        <p:spPr>
          <a:xfrm>
            <a:off x="3641221" y="5934670"/>
            <a:ext cx="1233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Montserrat" panose="02000505000000020004" pitchFamily="2" charset="0"/>
              </a:rPr>
              <a:t>es	</a:t>
            </a:r>
          </a:p>
        </p:txBody>
      </p:sp>
      <p:sp>
        <p:nvSpPr>
          <p:cNvPr id="13" name="casa">
            <a:extLst>
              <a:ext uri="{FF2B5EF4-FFF2-40B4-BE49-F238E27FC236}">
                <a16:creationId xmlns:a16="http://schemas.microsoft.com/office/drawing/2014/main" id="{CC8F6879-035D-415F-9800-61B9ACAAD9C3}"/>
              </a:ext>
            </a:extLst>
          </p:cNvPr>
          <p:cNvSpPr txBox="1"/>
          <p:nvPr/>
        </p:nvSpPr>
        <p:spPr>
          <a:xfrm>
            <a:off x="9505920" y="5934670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Montserrat" panose="02000505000000020004" pitchFamily="2" charset="0"/>
              </a:rPr>
              <a:t>casa</a:t>
            </a:r>
          </a:p>
        </p:txBody>
      </p:sp>
      <p:sp>
        <p:nvSpPr>
          <p:cNvPr id="4" name="La">
            <a:extLst>
              <a:ext uri="{FF2B5EF4-FFF2-40B4-BE49-F238E27FC236}">
                <a16:creationId xmlns:a16="http://schemas.microsoft.com/office/drawing/2014/main" id="{D11EECC4-BC0C-4B05-8C81-B9E6778998F3}"/>
              </a:ext>
            </a:extLst>
          </p:cNvPr>
          <p:cNvSpPr txBox="1"/>
          <p:nvPr/>
        </p:nvSpPr>
        <p:spPr>
          <a:xfrm>
            <a:off x="1537781" y="5934670"/>
            <a:ext cx="1233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Montserrat" panose="02000505000000020004" pitchFamily="2" charset="0"/>
              </a:rPr>
              <a:t>La	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C5799FE-8E19-4FF9-A601-E04971FBF6E7}"/>
              </a:ext>
            </a:extLst>
          </p:cNvPr>
          <p:cNvSpPr txBox="1"/>
          <p:nvPr/>
        </p:nvSpPr>
        <p:spPr>
          <a:xfrm>
            <a:off x="3361917" y="51722"/>
            <a:ext cx="5468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Montserrat" panose="02000505000000020004" pitchFamily="2" charset="0"/>
              </a:rPr>
              <a:t>Ordena la siguiente frase:</a:t>
            </a:r>
          </a:p>
        </p:txBody>
      </p:sp>
    </p:spTree>
    <p:extLst>
      <p:ext uri="{BB962C8B-B14F-4D97-AF65-F5344CB8AC3E}">
        <p14:creationId xmlns:p14="http://schemas.microsoft.com/office/powerpoint/2010/main" val="285151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rra separación">
            <a:extLst>
              <a:ext uri="{FF2B5EF4-FFF2-40B4-BE49-F238E27FC236}">
                <a16:creationId xmlns:a16="http://schemas.microsoft.com/office/drawing/2014/main" id="{0B188F17-6582-49AE-958E-E254A9EE4240}"/>
              </a:ext>
            </a:extLst>
          </p:cNvPr>
          <p:cNvSpPr/>
          <p:nvPr/>
        </p:nvSpPr>
        <p:spPr>
          <a:xfrm>
            <a:off x="-557213" y="4644777"/>
            <a:ext cx="13001626" cy="83046"/>
          </a:xfrm>
          <a:prstGeom prst="mathMinus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La">
            <a:extLst>
              <a:ext uri="{FF2B5EF4-FFF2-40B4-BE49-F238E27FC236}">
                <a16:creationId xmlns:a16="http://schemas.microsoft.com/office/drawing/2014/main" id="{8AEE7BB4-9EDB-4CD5-B2E2-09D21F34993B}"/>
              </a:ext>
            </a:extLst>
          </p:cNvPr>
          <p:cNvSpPr txBox="1"/>
          <p:nvPr/>
        </p:nvSpPr>
        <p:spPr>
          <a:xfrm>
            <a:off x="1451476" y="5813777"/>
            <a:ext cx="1111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Montserrat" panose="02000505000000020004" pitchFamily="2" charset="0"/>
                <a:hlinkClick r:id="" action="ppaction://noaction">
                  <a:snd r:embed="rId3" name="applause.wav"/>
                </a:hlinkClick>
                <a:hlinkMouseOver r:id="" action="ppaction://hlinkshowjump?jump=nextslide"/>
              </a:rPr>
              <a:t>La</a:t>
            </a:r>
            <a:r>
              <a:rPr lang="es-ES" sz="5400" dirty="0">
                <a:latin typeface="Montserrat" panose="02000505000000020004" pitchFamily="2" charset="0"/>
              </a:rPr>
              <a:t>	</a:t>
            </a:r>
          </a:p>
        </p:txBody>
      </p:sp>
      <p:sp>
        <p:nvSpPr>
          <p:cNvPr id="4" name="es">
            <a:extLst>
              <a:ext uri="{FF2B5EF4-FFF2-40B4-BE49-F238E27FC236}">
                <a16:creationId xmlns:a16="http://schemas.microsoft.com/office/drawing/2014/main" id="{A64872E8-F0AA-42CE-8D74-C2F84A8078EE}"/>
              </a:ext>
            </a:extLst>
          </p:cNvPr>
          <p:cNvSpPr txBox="1"/>
          <p:nvPr/>
        </p:nvSpPr>
        <p:spPr>
          <a:xfrm>
            <a:off x="3662811" y="5934670"/>
            <a:ext cx="1233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Montserrat" panose="02000505000000020004" pitchFamily="2" charset="0"/>
              </a:rPr>
              <a:t>es	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8031DAC-C5E3-4A8E-81F0-B793F8E3111B}"/>
              </a:ext>
            </a:extLst>
          </p:cNvPr>
          <p:cNvSpPr txBox="1"/>
          <p:nvPr/>
        </p:nvSpPr>
        <p:spPr>
          <a:xfrm>
            <a:off x="6111213" y="5934670"/>
            <a:ext cx="18259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azul.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7D48BE-29B0-4665-B7D7-CD306311F7D3}"/>
              </a:ext>
            </a:extLst>
          </p:cNvPr>
          <p:cNvSpPr txBox="1"/>
          <p:nvPr/>
        </p:nvSpPr>
        <p:spPr>
          <a:xfrm>
            <a:off x="9151607" y="5934670"/>
            <a:ext cx="18259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casa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9BC8809-6F8B-43A8-8531-2595DC8CD267}"/>
              </a:ext>
            </a:extLst>
          </p:cNvPr>
          <p:cNvSpPr txBox="1"/>
          <p:nvPr/>
        </p:nvSpPr>
        <p:spPr>
          <a:xfrm>
            <a:off x="4437355" y="3429000"/>
            <a:ext cx="10377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400" dirty="0">
                <a:solidFill>
                  <a:prstClr val="black"/>
                </a:solidFill>
                <a:latin typeface="Montserrat" panose="02000505000000020004" pitchFamily="2" charset="0"/>
              </a:rPr>
              <a:t>La</a:t>
            </a:r>
            <a:endParaRPr kumimoji="0" lang="es-E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55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rra separación">
            <a:extLst>
              <a:ext uri="{FF2B5EF4-FFF2-40B4-BE49-F238E27FC236}">
                <a16:creationId xmlns:a16="http://schemas.microsoft.com/office/drawing/2014/main" id="{3DEDD971-FD8C-4535-98BB-04BCE3C78632}"/>
              </a:ext>
            </a:extLst>
          </p:cNvPr>
          <p:cNvSpPr/>
          <p:nvPr/>
        </p:nvSpPr>
        <p:spPr>
          <a:xfrm>
            <a:off x="-557213" y="4644777"/>
            <a:ext cx="13001626" cy="83046"/>
          </a:xfrm>
          <a:prstGeom prst="mathMinus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20256C2-C67D-4D02-A1E0-C8B4DA2AD269}"/>
              </a:ext>
            </a:extLst>
          </p:cNvPr>
          <p:cNvSpPr txBox="1"/>
          <p:nvPr/>
        </p:nvSpPr>
        <p:spPr>
          <a:xfrm>
            <a:off x="5470578" y="5934670"/>
            <a:ext cx="11983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es	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FBB0C81-9CA9-476C-BF5C-8EEBFB4F358E}"/>
              </a:ext>
            </a:extLst>
          </p:cNvPr>
          <p:cNvSpPr txBox="1"/>
          <p:nvPr/>
        </p:nvSpPr>
        <p:spPr>
          <a:xfrm>
            <a:off x="8517426" y="5934670"/>
            <a:ext cx="18260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azul.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AD4BDE-4057-4FEC-B30C-5B11F59D8EC7}"/>
              </a:ext>
            </a:extLst>
          </p:cNvPr>
          <p:cNvSpPr txBox="1"/>
          <p:nvPr/>
        </p:nvSpPr>
        <p:spPr>
          <a:xfrm>
            <a:off x="1886066" y="3429000"/>
            <a:ext cx="44543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400" dirty="0">
                <a:solidFill>
                  <a:prstClr val="black"/>
                </a:solidFill>
                <a:latin typeface="Montserrat" panose="02000505000000020004" pitchFamily="2" charset="0"/>
              </a:rPr>
              <a:t>La		 casa</a:t>
            </a:r>
            <a:endParaRPr kumimoji="0" lang="es-E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3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rra separación">
            <a:extLst>
              <a:ext uri="{FF2B5EF4-FFF2-40B4-BE49-F238E27FC236}">
                <a16:creationId xmlns:a16="http://schemas.microsoft.com/office/drawing/2014/main" id="{75E00627-A6CC-47FC-8CAB-D7DD6DF5DCBC}"/>
              </a:ext>
            </a:extLst>
          </p:cNvPr>
          <p:cNvSpPr/>
          <p:nvPr/>
        </p:nvSpPr>
        <p:spPr>
          <a:xfrm>
            <a:off x="-557213" y="4644777"/>
            <a:ext cx="13001626" cy="83046"/>
          </a:xfrm>
          <a:prstGeom prst="mathMinus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42489C7-C316-46AD-8B3E-FC29C7BB21AB}"/>
              </a:ext>
            </a:extLst>
          </p:cNvPr>
          <p:cNvSpPr txBox="1"/>
          <p:nvPr/>
        </p:nvSpPr>
        <p:spPr>
          <a:xfrm>
            <a:off x="7203700" y="5288284"/>
            <a:ext cx="17826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azul.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20B107-52B2-4671-B1BD-F0065E01D546}"/>
              </a:ext>
            </a:extLst>
          </p:cNvPr>
          <p:cNvSpPr txBox="1"/>
          <p:nvPr/>
        </p:nvSpPr>
        <p:spPr>
          <a:xfrm>
            <a:off x="1886066" y="3429000"/>
            <a:ext cx="56971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400" dirty="0">
                <a:solidFill>
                  <a:prstClr val="black"/>
                </a:solidFill>
                <a:latin typeface="Montserrat" panose="02000505000000020004" pitchFamily="2" charset="0"/>
              </a:rPr>
              <a:t>La		 casa		es</a:t>
            </a:r>
            <a:endParaRPr kumimoji="0" lang="es-E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71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rra separación">
            <a:extLst>
              <a:ext uri="{FF2B5EF4-FFF2-40B4-BE49-F238E27FC236}">
                <a16:creationId xmlns:a16="http://schemas.microsoft.com/office/drawing/2014/main" id="{849BD1CE-C8B0-480A-9CBE-BFA889FCE742}"/>
              </a:ext>
            </a:extLst>
          </p:cNvPr>
          <p:cNvSpPr/>
          <p:nvPr/>
        </p:nvSpPr>
        <p:spPr>
          <a:xfrm>
            <a:off x="-557213" y="4644777"/>
            <a:ext cx="13001626" cy="83046"/>
          </a:xfrm>
          <a:prstGeom prst="mathMinus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D041856-A5F6-4C07-9D77-73BCE838B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887" y="642240"/>
            <a:ext cx="2414225" cy="232887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0FC39F9-11D7-46EB-ACB8-D1095F097855}"/>
              </a:ext>
            </a:extLst>
          </p:cNvPr>
          <p:cNvSpPr txBox="1"/>
          <p:nvPr/>
        </p:nvSpPr>
        <p:spPr>
          <a:xfrm>
            <a:off x="3046770" y="3429000"/>
            <a:ext cx="60984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400" dirty="0">
                <a:solidFill>
                  <a:prstClr val="black"/>
                </a:solidFill>
                <a:latin typeface="Montserrat" panose="02000505000000020004" pitchFamily="2" charset="0"/>
              </a:rPr>
              <a:t>La </a:t>
            </a:r>
            <a:r>
              <a:rPr kumimoji="0" lang="es-E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casa es azul.</a:t>
            </a:r>
          </a:p>
        </p:txBody>
      </p:sp>
      <p:sp>
        <p:nvSpPr>
          <p:cNvPr id="6" name="Flecha: cheurón 5">
            <a:hlinkClick r:id="" action="ppaction://hlinkshowjump?jump=nextslide"/>
            <a:hlinkHover r:id="rId4" action="ppaction://hlinksldjump"/>
            <a:extLst>
              <a:ext uri="{FF2B5EF4-FFF2-40B4-BE49-F238E27FC236}">
                <a16:creationId xmlns:a16="http://schemas.microsoft.com/office/drawing/2014/main" id="{AF320682-3F54-4BB3-8868-12ECCE1F798F}"/>
              </a:ext>
            </a:extLst>
          </p:cNvPr>
          <p:cNvSpPr/>
          <p:nvPr/>
        </p:nvSpPr>
        <p:spPr>
          <a:xfrm>
            <a:off x="5486400" y="5174754"/>
            <a:ext cx="801329" cy="803787"/>
          </a:xfrm>
          <a:prstGeom prst="chevron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89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1853</TotalTime>
  <Words>45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</cp:revision>
  <dcterms:created xsi:type="dcterms:W3CDTF">2020-12-31T09:30:16Z</dcterms:created>
  <dcterms:modified xsi:type="dcterms:W3CDTF">2021-01-01T16:24:20Z</dcterms:modified>
</cp:coreProperties>
</file>