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494" y="-21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6286A-C9AB-4752-8C1A-606EFECBEDB0}" type="datetimeFigureOut">
              <a:rPr lang="es-ES" smtClean="0"/>
              <a:pPr/>
              <a:t>25/01/2021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7A8D7-EAB8-4D1A-8FC8-1103A885E5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7A8D7-EAB8-4D1A-8FC8-1103A885E5B5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CD6A-F3AB-4DDE-B1C5-775AE145C2F9}" type="datetimeFigureOut">
              <a:rPr lang="es-ES" smtClean="0"/>
              <a:pPr/>
              <a:t>25/01/2021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F82F-9561-4386-BDE0-8E1A88C560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CD6A-F3AB-4DDE-B1C5-775AE145C2F9}" type="datetimeFigureOut">
              <a:rPr lang="es-ES" smtClean="0"/>
              <a:pPr/>
              <a:t>25/01/2021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F82F-9561-4386-BDE0-8E1A88C560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CD6A-F3AB-4DDE-B1C5-775AE145C2F9}" type="datetimeFigureOut">
              <a:rPr lang="es-ES" smtClean="0"/>
              <a:pPr/>
              <a:t>25/01/2021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F82F-9561-4386-BDE0-8E1A88C560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CD6A-F3AB-4DDE-B1C5-775AE145C2F9}" type="datetimeFigureOut">
              <a:rPr lang="es-ES" smtClean="0"/>
              <a:pPr/>
              <a:t>25/01/2021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F82F-9561-4386-BDE0-8E1A88C560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CD6A-F3AB-4DDE-B1C5-775AE145C2F9}" type="datetimeFigureOut">
              <a:rPr lang="es-ES" smtClean="0"/>
              <a:pPr/>
              <a:t>25/01/2021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F82F-9561-4386-BDE0-8E1A88C560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CD6A-F3AB-4DDE-B1C5-775AE145C2F9}" type="datetimeFigureOut">
              <a:rPr lang="es-ES" smtClean="0"/>
              <a:pPr/>
              <a:t>25/01/2021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F82F-9561-4386-BDE0-8E1A88C560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CD6A-F3AB-4DDE-B1C5-775AE145C2F9}" type="datetimeFigureOut">
              <a:rPr lang="es-ES" smtClean="0"/>
              <a:pPr/>
              <a:t>25/01/2021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F82F-9561-4386-BDE0-8E1A88C560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CD6A-F3AB-4DDE-B1C5-775AE145C2F9}" type="datetimeFigureOut">
              <a:rPr lang="es-ES" smtClean="0"/>
              <a:pPr/>
              <a:t>25/01/2021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F82F-9561-4386-BDE0-8E1A88C560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CD6A-F3AB-4DDE-B1C5-775AE145C2F9}" type="datetimeFigureOut">
              <a:rPr lang="es-ES" smtClean="0"/>
              <a:pPr/>
              <a:t>25/01/2021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F82F-9561-4386-BDE0-8E1A88C560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CD6A-F3AB-4DDE-B1C5-775AE145C2F9}" type="datetimeFigureOut">
              <a:rPr lang="es-ES" smtClean="0"/>
              <a:pPr/>
              <a:t>25/01/2021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F82F-9561-4386-BDE0-8E1A88C560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CD6A-F3AB-4DDE-B1C5-775AE145C2F9}" type="datetimeFigureOut">
              <a:rPr lang="es-ES" smtClean="0"/>
              <a:pPr/>
              <a:t>25/01/2021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F82F-9561-4386-BDE0-8E1A88C560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DCD6A-F3AB-4DDE-B1C5-775AE145C2F9}" type="datetimeFigureOut">
              <a:rPr lang="es-ES" smtClean="0"/>
              <a:pPr/>
              <a:t>25/01/2021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EF82F-9561-4386-BDE0-8E1A88C560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18000"/>
            <a:ext cx="6840000" cy="68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5 Conector recto"/>
          <p:cNvCxnSpPr>
            <a:stCxn id="4" idx="1"/>
            <a:endCxn id="4" idx="3"/>
          </p:cNvCxnSpPr>
          <p:nvPr/>
        </p:nvCxnSpPr>
        <p:spPr>
          <a:xfrm rot="10800000" flipH="1">
            <a:off x="0" y="3438000"/>
            <a:ext cx="6840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>
            <a:stCxn id="4" idx="0"/>
            <a:endCxn id="4" idx="2"/>
          </p:cNvCxnSpPr>
          <p:nvPr/>
        </p:nvCxnSpPr>
        <p:spPr>
          <a:xfrm rot="16200000" flipH="1">
            <a:off x="0" y="3438000"/>
            <a:ext cx="6840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 rot="5400000">
            <a:off x="1666852" y="1714488"/>
            <a:ext cx="3429024" cy="3429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 rot="16200000" flipH="1">
            <a:off x="1702571" y="1750207"/>
            <a:ext cx="3429024" cy="33575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>
            <a:stCxn id="4" idx="0"/>
            <a:endCxn id="4" idx="1"/>
          </p:cNvCxnSpPr>
          <p:nvPr/>
        </p:nvCxnSpPr>
        <p:spPr>
          <a:xfrm rot="16200000" flipH="1" flipV="1">
            <a:off x="0" y="18000"/>
            <a:ext cx="3420000" cy="342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>
            <a:stCxn id="4" idx="2"/>
            <a:endCxn id="4" idx="1"/>
          </p:cNvCxnSpPr>
          <p:nvPr/>
        </p:nvCxnSpPr>
        <p:spPr>
          <a:xfrm rot="5400000" flipH="1">
            <a:off x="0" y="3438000"/>
            <a:ext cx="3420000" cy="342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>
            <a:stCxn id="4" idx="0"/>
            <a:endCxn id="4" idx="3"/>
          </p:cNvCxnSpPr>
          <p:nvPr/>
        </p:nvCxnSpPr>
        <p:spPr>
          <a:xfrm rot="16200000" flipH="1">
            <a:off x="3420000" y="18000"/>
            <a:ext cx="3420000" cy="342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>
            <a:stCxn id="4" idx="2"/>
            <a:endCxn id="4" idx="3"/>
          </p:cNvCxnSpPr>
          <p:nvPr/>
        </p:nvCxnSpPr>
        <p:spPr>
          <a:xfrm rot="5400000" flipH="1" flipV="1">
            <a:off x="3420000" y="3438000"/>
            <a:ext cx="3420000" cy="342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Conector recto"/>
          <p:cNvCxnSpPr/>
          <p:nvPr/>
        </p:nvCxnSpPr>
        <p:spPr>
          <a:xfrm>
            <a:off x="5095876" y="5143512"/>
            <a:ext cx="17145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rot="5400000">
            <a:off x="4238632" y="6000756"/>
            <a:ext cx="17144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163 Conector recto"/>
          <p:cNvCxnSpPr/>
          <p:nvPr/>
        </p:nvCxnSpPr>
        <p:spPr>
          <a:xfrm rot="10800000">
            <a:off x="5095876" y="1714488"/>
            <a:ext cx="17145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172 Conector recto"/>
          <p:cNvCxnSpPr/>
          <p:nvPr/>
        </p:nvCxnSpPr>
        <p:spPr>
          <a:xfrm rot="5400000">
            <a:off x="4238632" y="857244"/>
            <a:ext cx="17144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 rot="5400000" flipH="1" flipV="1">
            <a:off x="881840" y="856450"/>
            <a:ext cx="17144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198 Conector recto"/>
          <p:cNvCxnSpPr/>
          <p:nvPr/>
        </p:nvCxnSpPr>
        <p:spPr>
          <a:xfrm rot="10800000">
            <a:off x="0" y="1714488"/>
            <a:ext cx="17382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220 Conector recto"/>
          <p:cNvCxnSpPr/>
          <p:nvPr/>
        </p:nvCxnSpPr>
        <p:spPr>
          <a:xfrm rot="5400000">
            <a:off x="810402" y="6000756"/>
            <a:ext cx="17136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223 Conector recto"/>
          <p:cNvCxnSpPr/>
          <p:nvPr/>
        </p:nvCxnSpPr>
        <p:spPr>
          <a:xfrm rot="10800000">
            <a:off x="0" y="5143512"/>
            <a:ext cx="16668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25 Imagen" descr="angr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8226814">
            <a:off x="452406" y="428604"/>
            <a:ext cx="857256" cy="857256"/>
          </a:xfrm>
          <a:prstGeom prst="rect">
            <a:avLst/>
          </a:prstGeom>
        </p:spPr>
      </p:pic>
      <p:pic>
        <p:nvPicPr>
          <p:cNvPr id="27" name="26 Imagen" descr="angr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2627466">
            <a:off x="5524504" y="428604"/>
            <a:ext cx="857256" cy="857256"/>
          </a:xfrm>
          <a:prstGeom prst="rect">
            <a:avLst/>
          </a:prstGeom>
        </p:spPr>
      </p:pic>
      <p:pic>
        <p:nvPicPr>
          <p:cNvPr id="28" name="27 Imagen" descr="angr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3028931">
            <a:off x="380968" y="5715016"/>
            <a:ext cx="857256" cy="857256"/>
          </a:xfrm>
          <a:prstGeom prst="rect">
            <a:avLst/>
          </a:prstGeom>
        </p:spPr>
      </p:pic>
      <p:pic>
        <p:nvPicPr>
          <p:cNvPr id="29" name="28 Imagen" descr="angry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8865860">
            <a:off x="5595942" y="5643578"/>
            <a:ext cx="857256" cy="857256"/>
          </a:xfrm>
          <a:prstGeom prst="rect">
            <a:avLst/>
          </a:prstGeom>
        </p:spPr>
      </p:pic>
      <p:sp>
        <p:nvSpPr>
          <p:cNvPr id="30" name="29 CuadroTexto"/>
          <p:cNvSpPr txBox="1"/>
          <p:nvPr/>
        </p:nvSpPr>
        <p:spPr>
          <a:xfrm rot="19074683">
            <a:off x="1885621" y="188083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latin typeface="Britannic Bold" pitchFamily="34" charset="0"/>
              </a:rPr>
              <a:t>1</a:t>
            </a:r>
            <a:endParaRPr lang="es-ES" sz="4400" dirty="0">
              <a:latin typeface="Britannic Bold" pitchFamily="34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 rot="2829397">
            <a:off x="4169226" y="191164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latin typeface="Britannic Bold" pitchFamily="34" charset="0"/>
              </a:rPr>
              <a:t>2</a:t>
            </a:r>
            <a:endParaRPr lang="es-ES" sz="4400" dirty="0">
              <a:latin typeface="Britannic Bold" pitchFamily="34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 rot="2840394">
            <a:off x="5812129" y="1834241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latin typeface="Britannic Bold" pitchFamily="34" charset="0"/>
              </a:rPr>
              <a:t>3</a:t>
            </a:r>
            <a:endParaRPr lang="es-ES" sz="4400" dirty="0">
              <a:latin typeface="Britannic Bold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 rot="8196038">
            <a:off x="5814520" y="4261254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latin typeface="Britannic Bold" pitchFamily="34" charset="0"/>
              </a:rPr>
              <a:t>4</a:t>
            </a:r>
            <a:endParaRPr lang="es-ES" sz="4400" dirty="0">
              <a:latin typeface="Britannic Bold" pitchFamily="34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 rot="8112121">
            <a:off x="4242346" y="5898268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latin typeface="Britannic Bold" pitchFamily="34" charset="0"/>
              </a:rPr>
              <a:t>5</a:t>
            </a:r>
            <a:endParaRPr lang="es-ES" sz="4400" dirty="0">
              <a:latin typeface="Britannic Bold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 rot="13771018">
            <a:off x="1737678" y="5897495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latin typeface="Britannic Bold" pitchFamily="34" charset="0"/>
              </a:rPr>
              <a:t>6</a:t>
            </a:r>
            <a:endParaRPr lang="es-ES" sz="4400" dirty="0">
              <a:latin typeface="Britannic Bold" pitchFamily="34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 rot="13849558">
            <a:off x="140374" y="4262526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latin typeface="Britannic Bold" pitchFamily="34" charset="0"/>
              </a:rPr>
              <a:t>7</a:t>
            </a:r>
            <a:endParaRPr lang="es-ES" sz="4400" dirty="0">
              <a:latin typeface="Britannic Bold" pitchFamily="34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 rot="18809032">
            <a:off x="138217" y="1832869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latin typeface="Britannic Bold" pitchFamily="34" charset="0"/>
              </a:rPr>
              <a:t>8</a:t>
            </a:r>
            <a:endParaRPr lang="es-ES" sz="4400" dirty="0"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9</Words>
  <Application>Microsoft Office PowerPoint</Application>
  <PresentationFormat>A4 (210 x 297 mm)</PresentationFormat>
  <Paragraphs>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Patricia</cp:lastModifiedBy>
  <cp:revision>10</cp:revision>
  <dcterms:created xsi:type="dcterms:W3CDTF">2021-01-24T21:09:48Z</dcterms:created>
  <dcterms:modified xsi:type="dcterms:W3CDTF">2021-01-25T14:23:21Z</dcterms:modified>
</cp:coreProperties>
</file>