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094" y="7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CE82-4288-4C04-A165-062BDF3FD5AC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BAD9F-5EFA-414E-A4D8-440B8CC984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6858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14356" y="1166786"/>
            <a:ext cx="572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Fabada" pitchFamily="34" charset="0"/>
              </a:rPr>
              <a:t>1. Escribe la palabra que falta sin escuchar la canción y con ayuda de los iconos.</a:t>
            </a:r>
            <a:endParaRPr lang="es-ES" sz="1200" b="1" dirty="0">
              <a:latin typeface="Fabada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85794" y="1809728"/>
            <a:ext cx="3066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No me </a:t>
            </a:r>
            <a:r>
              <a:rPr lang="es-ES" sz="1200" dirty="0" smtClean="0"/>
              <a:t>________, (1) </a:t>
            </a:r>
            <a:r>
              <a:rPr lang="es-ES" sz="1200" dirty="0"/>
              <a:t>no me </a:t>
            </a:r>
            <a:r>
              <a:rPr lang="es-ES" sz="1200" dirty="0" smtClean="0"/>
              <a:t>________(1)</a:t>
            </a:r>
            <a:br>
              <a:rPr lang="es-ES" sz="1200" dirty="0" smtClean="0"/>
            </a:br>
            <a:r>
              <a:rPr lang="es-ES" sz="1200" dirty="0"/>
              <a:t>No me, no me, no me </a:t>
            </a:r>
            <a:r>
              <a:rPr lang="es-ES" sz="1200" dirty="0" smtClean="0"/>
              <a:t>________(1) </a:t>
            </a:r>
            <a:br>
              <a:rPr lang="es-ES" sz="1200" dirty="0" smtClean="0"/>
            </a:br>
            <a:r>
              <a:rPr lang="es-ES" sz="1200" dirty="0"/>
              <a:t>No me </a:t>
            </a:r>
            <a:r>
              <a:rPr lang="es-ES" sz="1200" dirty="0" smtClean="0"/>
              <a:t>________(1), </a:t>
            </a:r>
            <a:r>
              <a:rPr lang="es-ES" sz="1200" dirty="0"/>
              <a:t>no me </a:t>
            </a:r>
            <a:r>
              <a:rPr lang="es-ES" sz="1200" dirty="0" smtClean="0"/>
              <a:t>________(1),  déjalo </a:t>
            </a:r>
            <a:r>
              <a:rPr lang="es-ES" sz="1200" dirty="0"/>
              <a:t>ya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Que hoy no me he puesto el </a:t>
            </a:r>
            <a:r>
              <a:rPr lang="es-ES" sz="1200" dirty="0" smtClean="0"/>
              <a:t>________(2)</a:t>
            </a:r>
          </a:p>
          <a:p>
            <a:r>
              <a:rPr lang="es-ES" sz="1200" dirty="0" smtClean="0"/>
              <a:t> </a:t>
            </a:r>
            <a:r>
              <a:rPr lang="es-ES" sz="1200" dirty="0"/>
              <a:t>(</a:t>
            </a:r>
            <a:r>
              <a:rPr lang="es-ES" sz="1200" dirty="0" err="1"/>
              <a:t>Hey</a:t>
            </a:r>
            <a:r>
              <a:rPr lang="es-ES" sz="1200" dirty="0"/>
              <a:t>, </a:t>
            </a:r>
            <a:r>
              <a:rPr lang="es-ES" sz="1200" dirty="0" err="1"/>
              <a:t>hey</a:t>
            </a:r>
            <a:r>
              <a:rPr lang="es-ES" sz="1200" dirty="0"/>
              <a:t>, </a:t>
            </a:r>
            <a:r>
              <a:rPr lang="es-ES" sz="1200" dirty="0" err="1"/>
              <a:t>hey</a:t>
            </a:r>
            <a:r>
              <a:rPr lang="es-ES" sz="1200" dirty="0"/>
              <a:t>)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Y mí aspecto externo es demasiado vulgar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Para que te pueda gustar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785794" y="3452802"/>
            <a:ext cx="3066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 smtClean="0"/>
          </a:p>
          <a:p>
            <a:r>
              <a:rPr lang="es-ES" sz="1200" dirty="0" smtClean="0"/>
              <a:t>No </a:t>
            </a:r>
            <a:r>
              <a:rPr lang="es-ES" sz="1200" dirty="0"/>
              <a:t>me </a:t>
            </a:r>
            <a:r>
              <a:rPr lang="es-ES" sz="1200" dirty="0" smtClean="0"/>
              <a:t>________(1), </a:t>
            </a:r>
            <a:r>
              <a:rPr lang="es-ES" sz="1200" dirty="0"/>
              <a:t>no me </a:t>
            </a:r>
            <a:r>
              <a:rPr lang="es-ES" sz="1200" dirty="0" smtClean="0"/>
              <a:t>________(1) </a:t>
            </a:r>
            <a:br>
              <a:rPr lang="es-ES" sz="1200" dirty="0" smtClean="0"/>
            </a:br>
            <a:r>
              <a:rPr lang="es-ES" sz="1200" dirty="0"/>
              <a:t>No me, no me, no me </a:t>
            </a:r>
            <a:r>
              <a:rPr lang="es-ES" sz="1200" dirty="0" smtClean="0"/>
              <a:t>________(1) </a:t>
            </a:r>
            <a:br>
              <a:rPr lang="es-ES" sz="1200" dirty="0" smtClean="0"/>
            </a:br>
            <a:r>
              <a:rPr lang="es-ES" sz="1200" dirty="0"/>
              <a:t>No me </a:t>
            </a:r>
            <a:r>
              <a:rPr lang="es-ES" sz="1200" dirty="0" smtClean="0"/>
              <a:t>________(1), </a:t>
            </a:r>
            <a:r>
              <a:rPr lang="es-ES" sz="1200" dirty="0"/>
              <a:t>no me </a:t>
            </a:r>
            <a:r>
              <a:rPr lang="es-ES" sz="1200" dirty="0" smtClean="0"/>
              <a:t>________(1), </a:t>
            </a:r>
          </a:p>
          <a:p>
            <a:r>
              <a:rPr lang="es-ES" sz="1200" dirty="0" smtClean="0"/>
              <a:t>déjalo </a:t>
            </a:r>
            <a:r>
              <a:rPr lang="es-ES" sz="1200" dirty="0"/>
              <a:t>ya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Que hoy no me he </a:t>
            </a:r>
            <a:r>
              <a:rPr lang="es-ES" sz="1200" dirty="0" smtClean="0"/>
              <a:t>________(3) </a:t>
            </a:r>
            <a:r>
              <a:rPr lang="es-ES" sz="1200" dirty="0"/>
              <a:t>a la </a:t>
            </a:r>
            <a:r>
              <a:rPr lang="es-ES" sz="1200" dirty="0" err="1" smtClean="0"/>
              <a:t>mo</a:t>
            </a:r>
            <a:r>
              <a:rPr lang="es-ES" sz="1200" dirty="0" smtClean="0"/>
              <a:t>-</a:t>
            </a:r>
          </a:p>
          <a:p>
            <a:r>
              <a:rPr lang="es-ES" sz="1200" dirty="0" smtClean="0"/>
              <a:t> </a:t>
            </a:r>
            <a:r>
              <a:rPr lang="es-ES" sz="1200" dirty="0"/>
              <a:t>(-Da, -da, -da)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Y tengo una imagen demasiado normal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Para que te pueda gustar, ah, ah, ah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857232" y="5381628"/>
            <a:ext cx="2726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________(4) </a:t>
            </a:r>
            <a:r>
              <a:rPr lang="es-ES" sz="1200" dirty="0"/>
              <a:t>aquí, </a:t>
            </a:r>
            <a:r>
              <a:rPr lang="es-ES" sz="1200" dirty="0" smtClean="0"/>
              <a:t>________(4) </a:t>
            </a:r>
            <a:r>
              <a:rPr lang="es-ES" sz="1200" dirty="0"/>
              <a:t>allá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> ________(2) ________(2) </a:t>
            </a:r>
            <a:br>
              <a:rPr lang="es-ES" sz="1200" dirty="0" smtClean="0"/>
            </a:br>
            <a:r>
              <a:rPr lang="es-ES" sz="1200" dirty="0"/>
              <a:t>Un </a:t>
            </a:r>
            <a:r>
              <a:rPr lang="es-ES" sz="1200" dirty="0" smtClean="0"/>
              <a:t>________(5) </a:t>
            </a:r>
            <a:r>
              <a:rPr lang="es-ES" sz="1200" dirty="0"/>
              <a:t>de cristal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Y mírate y mírate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143380" y="1881166"/>
            <a:ext cx="2385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________(4) aquí</a:t>
            </a:r>
            <a:r>
              <a:rPr lang="es-ES" sz="1200" dirty="0"/>
              <a:t>, </a:t>
            </a:r>
            <a:r>
              <a:rPr lang="es-ES" sz="1200" dirty="0" smtClean="0"/>
              <a:t>________(4) allá</a:t>
            </a:r>
            <a:br>
              <a:rPr lang="es-ES" sz="1200" dirty="0" smtClean="0"/>
            </a:br>
            <a:r>
              <a:rPr lang="es-ES" sz="1200" dirty="0" smtClean="0"/>
              <a:t> ________(2), ________(2) </a:t>
            </a:r>
            <a:br>
              <a:rPr lang="es-ES" sz="1200" dirty="0" smtClean="0"/>
            </a:br>
            <a:r>
              <a:rPr lang="es-ES" sz="1200" dirty="0"/>
              <a:t>Un </a:t>
            </a:r>
            <a:r>
              <a:rPr lang="es-ES" sz="1200" dirty="0" smtClean="0"/>
              <a:t>________(5) </a:t>
            </a:r>
            <a:r>
              <a:rPr lang="es-ES" sz="1200" dirty="0"/>
              <a:t>de cristal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/>
              <a:t>Y mírate y mírate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214818" y="2881298"/>
            <a:ext cx="24535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Mírate y mírate</a:t>
            </a:r>
            <a:br>
              <a:rPr lang="es-ES" sz="1200" dirty="0"/>
            </a:br>
            <a:r>
              <a:rPr lang="es-ES" sz="1200" dirty="0"/>
              <a:t>Mírate y mírate</a:t>
            </a:r>
            <a:br>
              <a:rPr lang="es-ES" sz="1200" dirty="0"/>
            </a:br>
            <a:r>
              <a:rPr lang="es-ES" sz="1200" dirty="0"/>
              <a:t>Mírate y </a:t>
            </a:r>
            <a:r>
              <a:rPr lang="es-ES" sz="1200" dirty="0" smtClean="0"/>
              <a:t>mírate</a:t>
            </a:r>
          </a:p>
          <a:p>
            <a:endParaRPr lang="es-ES" sz="1200" dirty="0"/>
          </a:p>
          <a:p>
            <a:r>
              <a:rPr lang="es-ES" sz="1200" dirty="0"/>
              <a:t>No me mires, no me mires</a:t>
            </a:r>
            <a:br>
              <a:rPr lang="es-ES" sz="1200" dirty="0"/>
            </a:br>
            <a:r>
              <a:rPr lang="es-ES" sz="1200" dirty="0"/>
              <a:t>No me, no me, no me mires</a:t>
            </a:r>
            <a:br>
              <a:rPr lang="es-ES" sz="1200" dirty="0"/>
            </a:br>
            <a:r>
              <a:rPr lang="es-ES" sz="1200" dirty="0"/>
              <a:t>No me mires, no me mires</a:t>
            </a:r>
            <a:r>
              <a:rPr lang="es-ES" sz="1200" dirty="0" smtClean="0"/>
              <a:t>,</a:t>
            </a:r>
          </a:p>
          <a:p>
            <a:r>
              <a:rPr lang="es-ES" sz="1200" dirty="0" smtClean="0"/>
              <a:t> </a:t>
            </a:r>
            <a:r>
              <a:rPr lang="es-ES" sz="1200" dirty="0"/>
              <a:t>déjalo ya</a:t>
            </a:r>
            <a:br>
              <a:rPr lang="es-ES" sz="1200" dirty="0"/>
            </a:br>
            <a:r>
              <a:rPr lang="es-ES" sz="1200" dirty="0"/>
              <a:t>No he dormido nada esta </a:t>
            </a:r>
            <a:r>
              <a:rPr lang="es-ES" sz="1200" dirty="0" smtClean="0"/>
              <a:t>________(6) </a:t>
            </a:r>
            <a:r>
              <a:rPr lang="es-ES" sz="1200" dirty="0"/>
              <a:t>(Che, che,…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4143380" y="4953000"/>
            <a:ext cx="2357454" cy="15573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4429132" y="509587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1</a:t>
            </a:r>
            <a:endParaRPr lang="es-ES" sz="14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072074" y="509587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2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715016" y="509587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3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429132" y="581025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4</a:t>
            </a:r>
            <a:endParaRPr lang="es-ES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072074" y="581025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5</a:t>
            </a:r>
            <a:endParaRPr lang="es-ES" sz="14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715016" y="581025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6</a:t>
            </a:r>
          </a:p>
        </p:txBody>
      </p:sp>
      <p:pic>
        <p:nvPicPr>
          <p:cNvPr id="29" name="28 Imagen" descr="cosmeti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70" y="5381628"/>
            <a:ext cx="294956" cy="294956"/>
          </a:xfrm>
          <a:prstGeom prst="rect">
            <a:avLst/>
          </a:prstGeom>
        </p:spPr>
      </p:pic>
      <p:pic>
        <p:nvPicPr>
          <p:cNvPr id="30" name="29 Imagen" descr="cosmeti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74" y="5381628"/>
            <a:ext cx="294956" cy="294956"/>
          </a:xfrm>
          <a:prstGeom prst="rect">
            <a:avLst/>
          </a:prstGeom>
        </p:spPr>
      </p:pic>
      <p:pic>
        <p:nvPicPr>
          <p:cNvPr id="31" name="30 Imagen" descr="cosmetic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16" y="5381628"/>
            <a:ext cx="294956" cy="294956"/>
          </a:xfrm>
          <a:prstGeom prst="rect">
            <a:avLst/>
          </a:prstGeom>
        </p:spPr>
      </p:pic>
      <p:pic>
        <p:nvPicPr>
          <p:cNvPr id="32" name="31 Imagen" descr="cosmetic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70" y="6096008"/>
            <a:ext cx="294956" cy="294956"/>
          </a:xfrm>
          <a:prstGeom prst="rect">
            <a:avLst/>
          </a:prstGeom>
        </p:spPr>
      </p:pic>
      <p:pic>
        <p:nvPicPr>
          <p:cNvPr id="33" name="32 Imagen" descr="cosmetic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3512" y="6096008"/>
            <a:ext cx="294956" cy="294956"/>
          </a:xfrm>
          <a:prstGeom prst="rect">
            <a:avLst/>
          </a:prstGeom>
        </p:spPr>
      </p:pic>
      <p:pic>
        <p:nvPicPr>
          <p:cNvPr id="34" name="33 Imagen" descr="cosmetic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16" y="6096008"/>
            <a:ext cx="294956" cy="294956"/>
          </a:xfrm>
          <a:prstGeom prst="rect">
            <a:avLst/>
          </a:prstGeom>
        </p:spPr>
      </p:pic>
      <p:sp>
        <p:nvSpPr>
          <p:cNvPr id="35" name="34 CuadroTexto"/>
          <p:cNvSpPr txBox="1"/>
          <p:nvPr/>
        </p:nvSpPr>
        <p:spPr>
          <a:xfrm>
            <a:off x="1571612" y="23809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Fabada" pitchFamily="34" charset="0"/>
              </a:rPr>
              <a:t>Maquillaje-Mecano</a:t>
            </a:r>
            <a:endParaRPr lang="es-ES" sz="2400" b="1" dirty="0">
              <a:latin typeface="Fabada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85794" y="7167578"/>
            <a:ext cx="4066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Fabada" pitchFamily="34" charset="0"/>
              </a:rPr>
              <a:t>2. Escucha </a:t>
            </a:r>
            <a:r>
              <a:rPr lang="es-ES" sz="1200" b="1" dirty="0" smtClean="0">
                <a:latin typeface="Fabada" pitchFamily="34" charset="0"/>
              </a:rPr>
              <a:t>la canción y corrige si es necesario</a:t>
            </a:r>
            <a:endParaRPr lang="es-ES" sz="1200" b="1" dirty="0">
              <a:latin typeface="Fabada" pitchFamily="34" charset="0"/>
            </a:endParaRPr>
          </a:p>
        </p:txBody>
      </p:sp>
      <p:pic>
        <p:nvPicPr>
          <p:cNvPr id="36" name="35 Imagen" descr="cosmeti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84" y="7667644"/>
            <a:ext cx="642942" cy="642942"/>
          </a:xfrm>
          <a:prstGeom prst="rect">
            <a:avLst/>
          </a:prstGeom>
        </p:spPr>
      </p:pic>
      <p:pic>
        <p:nvPicPr>
          <p:cNvPr id="37" name="36 Imagen" descr="cosmetic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00372" y="7667644"/>
            <a:ext cx="642942" cy="642942"/>
          </a:xfrm>
          <a:prstGeom prst="rect">
            <a:avLst/>
          </a:prstGeom>
        </p:spPr>
      </p:pic>
      <p:pic>
        <p:nvPicPr>
          <p:cNvPr id="38" name="37 Imagen" descr="cosmetic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86322" y="7596206"/>
            <a:ext cx="642942" cy="642942"/>
          </a:xfrm>
          <a:prstGeom prst="rect">
            <a:avLst/>
          </a:prstGeom>
        </p:spPr>
      </p:pic>
      <p:cxnSp>
        <p:nvCxnSpPr>
          <p:cNvPr id="40" name="39 Conector recto"/>
          <p:cNvCxnSpPr/>
          <p:nvPr/>
        </p:nvCxnSpPr>
        <p:spPr>
          <a:xfrm>
            <a:off x="928670" y="845346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42 Imagen" descr="cosmetics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71546" y="8596338"/>
            <a:ext cx="642942" cy="642942"/>
          </a:xfrm>
          <a:prstGeom prst="rect">
            <a:avLst/>
          </a:prstGeom>
        </p:spPr>
      </p:pic>
      <p:pic>
        <p:nvPicPr>
          <p:cNvPr id="44" name="43 Imagen" descr="cosmetics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28934" y="8596338"/>
            <a:ext cx="642942" cy="642942"/>
          </a:xfrm>
          <a:prstGeom prst="rect">
            <a:avLst/>
          </a:prstGeom>
        </p:spPr>
      </p:pic>
      <p:pic>
        <p:nvPicPr>
          <p:cNvPr id="45" name="44 Imagen" descr="cosmetics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86322" y="8596338"/>
            <a:ext cx="642942" cy="642942"/>
          </a:xfrm>
          <a:prstGeom prst="rect">
            <a:avLst/>
          </a:prstGeom>
        </p:spPr>
      </p:pic>
      <p:cxnSp>
        <p:nvCxnSpPr>
          <p:cNvPr id="46" name="45 Conector recto"/>
          <p:cNvCxnSpPr/>
          <p:nvPr/>
        </p:nvCxnSpPr>
        <p:spPr>
          <a:xfrm>
            <a:off x="2714620" y="845346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928670" y="93821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4500570" y="845346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2643182" y="93821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500570" y="93821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77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23</cp:revision>
  <dcterms:created xsi:type="dcterms:W3CDTF">2021-01-25T16:41:44Z</dcterms:created>
  <dcterms:modified xsi:type="dcterms:W3CDTF">2021-01-26T11:01:19Z</dcterms:modified>
</cp:coreProperties>
</file>