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59" r:id="rId3"/>
    <p:sldId id="308" r:id="rId4"/>
    <p:sldId id="261" r:id="rId5"/>
    <p:sldId id="309" r:id="rId6"/>
    <p:sldId id="311" r:id="rId7"/>
    <p:sldId id="310" r:id="rId8"/>
    <p:sldId id="312" r:id="rId9"/>
    <p:sldId id="314" r:id="rId10"/>
    <p:sldId id="313" r:id="rId11"/>
    <p:sldId id="315" r:id="rId12"/>
    <p:sldId id="288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ig Shoulders Text" panose="020B0604020202020204" charset="0"/>
      <p:regular r:id="rId19"/>
      <p:bold r:id="rId20"/>
    </p:embeddedFont>
    <p:embeddedFont>
      <p:font typeface="Londrina Solid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A07D6-667C-4031-A3B1-8C4064E63A90}">
  <a:tblStyle styleId="{6F0A07D6-667C-4031-A3B1-8C4064E6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6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07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8748dcdec7_2_2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8748dcdec7_2_2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79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99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61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258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84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1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346075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351625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655050" y="2686450"/>
            <a:ext cx="3571500" cy="13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1125450" y="525450"/>
            <a:ext cx="6747600" cy="4100100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2074350" y="3669700"/>
            <a:ext cx="4995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3176250" y="911375"/>
            <a:ext cx="27915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2074350" y="2116300"/>
            <a:ext cx="49953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1125456" y="4406718"/>
            <a:ext cx="623101" cy="503533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2574008" y="139279"/>
            <a:ext cx="733769" cy="564665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455164" y="773731"/>
            <a:ext cx="192515" cy="288298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8596354" y="2240058"/>
            <a:ext cx="192516" cy="227716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7662628" y="3924544"/>
            <a:ext cx="752061" cy="859952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64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3EA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15899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city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5119" y="2034041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034041"/>
            <a:ext cx="1742012" cy="1742012"/>
          </a:xfrm>
          <a:prstGeom prst="rect">
            <a:avLst/>
          </a:prstGeom>
        </p:spPr>
      </p:pic>
      <p:pic>
        <p:nvPicPr>
          <p:cNvPr id="17" name="mountain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41349" y="2074407"/>
            <a:ext cx="1742012" cy="1742012"/>
          </a:xfrm>
          <a:prstGeom prst="rect">
            <a:avLst/>
          </a:prstGeom>
        </p:spPr>
      </p:pic>
      <p:pic>
        <p:nvPicPr>
          <p:cNvPr id="19" name="forest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72887" y="203404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8322" y="1006525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jungle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3350" y="2034041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034041"/>
            <a:ext cx="1742012" cy="1742012"/>
          </a:xfrm>
          <a:prstGeom prst="rect">
            <a:avLst/>
          </a:prstGeom>
        </p:spPr>
      </p:pic>
      <p:pic>
        <p:nvPicPr>
          <p:cNvPr id="17" name="mountain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54900" y="2034041"/>
            <a:ext cx="1742012" cy="1742012"/>
          </a:xfrm>
          <a:prstGeom prst="rect">
            <a:avLst/>
          </a:prstGeom>
        </p:spPr>
      </p:pic>
      <p:pic>
        <p:nvPicPr>
          <p:cNvPr id="19" name="forest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14656" y="203404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908" y="896158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9" name="Google Shape;2679;p55"/>
          <p:cNvGrpSpPr/>
          <p:nvPr/>
        </p:nvGrpSpPr>
        <p:grpSpPr>
          <a:xfrm>
            <a:off x="3000376" y="1297550"/>
            <a:ext cx="3835877" cy="501784"/>
            <a:chOff x="3000376" y="1297550"/>
            <a:chExt cx="3835877" cy="501784"/>
          </a:xfrm>
        </p:grpSpPr>
        <p:sp>
          <p:nvSpPr>
            <p:cNvPr id="2680" name="Google Shape;2680;p55"/>
            <p:cNvSpPr/>
            <p:nvPr/>
          </p:nvSpPr>
          <p:spPr>
            <a:xfrm>
              <a:off x="3000376" y="1724024"/>
              <a:ext cx="3170732" cy="56250"/>
            </a:xfrm>
            <a:custGeom>
              <a:avLst/>
              <a:gdLst/>
              <a:ahLst/>
              <a:cxnLst/>
              <a:rect l="l" t="t" r="r" b="b"/>
              <a:pathLst>
                <a:path w="172299" h="1847" extrusionOk="0">
                  <a:moveTo>
                    <a:pt x="0" y="209"/>
                  </a:moveTo>
                  <a:cubicBezTo>
                    <a:pt x="5704" y="-503"/>
                    <a:pt x="11460" y="1146"/>
                    <a:pt x="17198" y="1483"/>
                  </a:cubicBezTo>
                  <a:cubicBezTo>
                    <a:pt x="29597" y="2211"/>
                    <a:pt x="42039" y="1483"/>
                    <a:pt x="54460" y="1483"/>
                  </a:cubicBezTo>
                  <a:cubicBezTo>
                    <a:pt x="93741" y="1483"/>
                    <a:pt x="133018" y="528"/>
                    <a:pt x="172299" y="528"/>
                  </a:cubicBezTo>
                </a:path>
              </a:pathLst>
            </a:cu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681" name="Google Shape;2681;p55"/>
            <p:cNvGrpSpPr/>
            <p:nvPr/>
          </p:nvGrpSpPr>
          <p:grpSpPr>
            <a:xfrm rot="-236343" flipH="1">
              <a:off x="6055090" y="1323111"/>
              <a:ext cx="764399" cy="450661"/>
              <a:chOff x="1963425" y="418250"/>
              <a:chExt cx="2160932" cy="1380257"/>
            </a:xfrm>
          </p:grpSpPr>
          <p:sp>
            <p:nvSpPr>
              <p:cNvPr id="2682" name="Google Shape;2682;p55"/>
              <p:cNvSpPr/>
              <p:nvPr/>
            </p:nvSpPr>
            <p:spPr>
              <a:xfrm>
                <a:off x="2009373" y="463512"/>
                <a:ext cx="2054634" cy="130733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5719" extrusionOk="0">
                    <a:moveTo>
                      <a:pt x="3151" y="1850"/>
                    </a:moveTo>
                    <a:cubicBezTo>
                      <a:pt x="3205" y="1854"/>
                      <a:pt x="3255" y="1857"/>
                      <a:pt x="3302" y="1867"/>
                    </a:cubicBezTo>
                    <a:cubicBezTo>
                      <a:pt x="3362" y="1880"/>
                      <a:pt x="3422" y="1897"/>
                      <a:pt x="3479" y="1914"/>
                    </a:cubicBezTo>
                    <a:cubicBezTo>
                      <a:pt x="3499" y="1920"/>
                      <a:pt x="3519" y="1927"/>
                      <a:pt x="3539" y="1930"/>
                    </a:cubicBezTo>
                    <a:cubicBezTo>
                      <a:pt x="3620" y="1954"/>
                      <a:pt x="3696" y="1974"/>
                      <a:pt x="3776" y="1997"/>
                    </a:cubicBezTo>
                    <a:cubicBezTo>
                      <a:pt x="3810" y="2004"/>
                      <a:pt x="3844" y="2014"/>
                      <a:pt x="3877" y="2021"/>
                    </a:cubicBezTo>
                    <a:cubicBezTo>
                      <a:pt x="3930" y="2034"/>
                      <a:pt x="3987" y="2047"/>
                      <a:pt x="4041" y="2064"/>
                    </a:cubicBezTo>
                    <a:cubicBezTo>
                      <a:pt x="4194" y="2111"/>
                      <a:pt x="4342" y="2178"/>
                      <a:pt x="4486" y="2245"/>
                    </a:cubicBezTo>
                    <a:lnTo>
                      <a:pt x="4503" y="2251"/>
                    </a:lnTo>
                    <a:cubicBezTo>
                      <a:pt x="4633" y="2308"/>
                      <a:pt x="4767" y="2371"/>
                      <a:pt x="4890" y="2436"/>
                    </a:cubicBezTo>
                    <a:cubicBezTo>
                      <a:pt x="4934" y="2456"/>
                      <a:pt x="4974" y="2476"/>
                      <a:pt x="5014" y="2496"/>
                    </a:cubicBezTo>
                    <a:cubicBezTo>
                      <a:pt x="5175" y="2572"/>
                      <a:pt x="5335" y="2649"/>
                      <a:pt x="5496" y="2729"/>
                    </a:cubicBezTo>
                    <a:cubicBezTo>
                      <a:pt x="5569" y="2766"/>
                      <a:pt x="5639" y="2810"/>
                      <a:pt x="5716" y="2857"/>
                    </a:cubicBezTo>
                    <a:cubicBezTo>
                      <a:pt x="5733" y="2867"/>
                      <a:pt x="5750" y="2877"/>
                      <a:pt x="5767" y="2887"/>
                    </a:cubicBezTo>
                    <a:cubicBezTo>
                      <a:pt x="5813" y="2917"/>
                      <a:pt x="5863" y="2950"/>
                      <a:pt x="5911" y="2981"/>
                    </a:cubicBezTo>
                    <a:lnTo>
                      <a:pt x="5931" y="2994"/>
                    </a:lnTo>
                    <a:lnTo>
                      <a:pt x="5951" y="3007"/>
                    </a:lnTo>
                    <a:lnTo>
                      <a:pt x="5954" y="3007"/>
                    </a:lnTo>
                    <a:cubicBezTo>
                      <a:pt x="5965" y="3005"/>
                      <a:pt x="5975" y="3004"/>
                      <a:pt x="5986" y="3004"/>
                    </a:cubicBezTo>
                    <a:cubicBezTo>
                      <a:pt x="6018" y="3004"/>
                      <a:pt x="6045" y="3014"/>
                      <a:pt x="6071" y="3027"/>
                    </a:cubicBezTo>
                    <a:cubicBezTo>
                      <a:pt x="6108" y="3047"/>
                      <a:pt x="6148" y="3067"/>
                      <a:pt x="6184" y="3091"/>
                    </a:cubicBezTo>
                    <a:lnTo>
                      <a:pt x="6215" y="3108"/>
                    </a:lnTo>
                    <a:cubicBezTo>
                      <a:pt x="6248" y="3128"/>
                      <a:pt x="6285" y="3148"/>
                      <a:pt x="6318" y="3168"/>
                    </a:cubicBezTo>
                    <a:lnTo>
                      <a:pt x="6322" y="3171"/>
                    </a:lnTo>
                    <a:lnTo>
                      <a:pt x="6342" y="3181"/>
                    </a:lnTo>
                    <a:lnTo>
                      <a:pt x="6362" y="3194"/>
                    </a:lnTo>
                    <a:lnTo>
                      <a:pt x="6385" y="3211"/>
                    </a:lnTo>
                    <a:cubicBezTo>
                      <a:pt x="6429" y="3238"/>
                      <a:pt x="6482" y="3271"/>
                      <a:pt x="6529" y="3308"/>
                    </a:cubicBezTo>
                    <a:cubicBezTo>
                      <a:pt x="6579" y="3348"/>
                      <a:pt x="6616" y="3382"/>
                      <a:pt x="6650" y="3419"/>
                    </a:cubicBezTo>
                    <a:cubicBezTo>
                      <a:pt x="6683" y="3459"/>
                      <a:pt x="6713" y="3506"/>
                      <a:pt x="6736" y="3543"/>
                    </a:cubicBezTo>
                    <a:cubicBezTo>
                      <a:pt x="6760" y="3583"/>
                      <a:pt x="6780" y="3632"/>
                      <a:pt x="6797" y="3696"/>
                    </a:cubicBezTo>
                    <a:cubicBezTo>
                      <a:pt x="6817" y="3756"/>
                      <a:pt x="6820" y="3813"/>
                      <a:pt x="6814" y="3867"/>
                    </a:cubicBezTo>
                    <a:cubicBezTo>
                      <a:pt x="6803" y="3930"/>
                      <a:pt x="6780" y="3987"/>
                      <a:pt x="6740" y="4047"/>
                    </a:cubicBezTo>
                    <a:cubicBezTo>
                      <a:pt x="6703" y="4101"/>
                      <a:pt x="6646" y="4151"/>
                      <a:pt x="6576" y="4194"/>
                    </a:cubicBezTo>
                    <a:cubicBezTo>
                      <a:pt x="6559" y="4205"/>
                      <a:pt x="6536" y="4218"/>
                      <a:pt x="6516" y="4228"/>
                    </a:cubicBezTo>
                    <a:cubicBezTo>
                      <a:pt x="6472" y="4245"/>
                      <a:pt x="6425" y="4265"/>
                      <a:pt x="6372" y="4271"/>
                    </a:cubicBezTo>
                    <a:cubicBezTo>
                      <a:pt x="6338" y="4275"/>
                      <a:pt x="6305" y="4278"/>
                      <a:pt x="6272" y="4278"/>
                    </a:cubicBezTo>
                    <a:cubicBezTo>
                      <a:pt x="6253" y="4279"/>
                      <a:pt x="6233" y="4279"/>
                      <a:pt x="6214" y="4279"/>
                    </a:cubicBezTo>
                    <a:cubicBezTo>
                      <a:pt x="6155" y="4279"/>
                      <a:pt x="6096" y="4275"/>
                      <a:pt x="6041" y="4265"/>
                    </a:cubicBezTo>
                    <a:cubicBezTo>
                      <a:pt x="5960" y="4255"/>
                      <a:pt x="5863" y="4238"/>
                      <a:pt x="5770" y="4205"/>
                    </a:cubicBezTo>
                    <a:cubicBezTo>
                      <a:pt x="5723" y="4191"/>
                      <a:pt x="5673" y="4174"/>
                      <a:pt x="5626" y="4157"/>
                    </a:cubicBezTo>
                    <a:cubicBezTo>
                      <a:pt x="5593" y="4148"/>
                      <a:pt x="5562" y="4134"/>
                      <a:pt x="5529" y="4124"/>
                    </a:cubicBezTo>
                    <a:cubicBezTo>
                      <a:pt x="5375" y="4071"/>
                      <a:pt x="5211" y="4007"/>
                      <a:pt x="5048" y="3933"/>
                    </a:cubicBezTo>
                    <a:cubicBezTo>
                      <a:pt x="4880" y="3860"/>
                      <a:pt x="4719" y="3773"/>
                      <a:pt x="4569" y="3693"/>
                    </a:cubicBezTo>
                    <a:cubicBezTo>
                      <a:pt x="4489" y="3653"/>
                      <a:pt x="4409" y="3609"/>
                      <a:pt x="4328" y="3569"/>
                    </a:cubicBezTo>
                    <a:cubicBezTo>
                      <a:pt x="4255" y="3532"/>
                      <a:pt x="4185" y="3495"/>
                      <a:pt x="4111" y="3455"/>
                    </a:cubicBezTo>
                    <a:lnTo>
                      <a:pt x="3660" y="3214"/>
                    </a:lnTo>
                    <a:cubicBezTo>
                      <a:pt x="3515" y="3138"/>
                      <a:pt x="3372" y="3061"/>
                      <a:pt x="3234" y="2981"/>
                    </a:cubicBezTo>
                    <a:cubicBezTo>
                      <a:pt x="3208" y="2967"/>
                      <a:pt x="3185" y="2950"/>
                      <a:pt x="3158" y="2937"/>
                    </a:cubicBezTo>
                    <a:cubicBezTo>
                      <a:pt x="3104" y="2907"/>
                      <a:pt x="3047" y="2873"/>
                      <a:pt x="2994" y="2840"/>
                    </a:cubicBezTo>
                    <a:cubicBezTo>
                      <a:pt x="2910" y="2786"/>
                      <a:pt x="2844" y="2737"/>
                      <a:pt x="2787" y="2683"/>
                    </a:cubicBezTo>
                    <a:cubicBezTo>
                      <a:pt x="2730" y="2623"/>
                      <a:pt x="2689" y="2572"/>
                      <a:pt x="2660" y="2516"/>
                    </a:cubicBezTo>
                    <a:cubicBezTo>
                      <a:pt x="2636" y="2472"/>
                      <a:pt x="2616" y="2428"/>
                      <a:pt x="2606" y="2385"/>
                    </a:cubicBezTo>
                    <a:cubicBezTo>
                      <a:pt x="2600" y="2365"/>
                      <a:pt x="2596" y="2345"/>
                      <a:pt x="2596" y="2328"/>
                    </a:cubicBezTo>
                    <a:lnTo>
                      <a:pt x="2592" y="2322"/>
                    </a:lnTo>
                    <a:cubicBezTo>
                      <a:pt x="2589" y="2298"/>
                      <a:pt x="2586" y="2265"/>
                      <a:pt x="2589" y="2241"/>
                    </a:cubicBezTo>
                    <a:cubicBezTo>
                      <a:pt x="2592" y="2218"/>
                      <a:pt x="2596" y="2195"/>
                      <a:pt x="2603" y="2175"/>
                    </a:cubicBezTo>
                    <a:cubicBezTo>
                      <a:pt x="2609" y="2148"/>
                      <a:pt x="2620" y="2121"/>
                      <a:pt x="2632" y="2101"/>
                    </a:cubicBezTo>
                    <a:cubicBezTo>
                      <a:pt x="2643" y="2074"/>
                      <a:pt x="2660" y="2054"/>
                      <a:pt x="2680" y="2034"/>
                    </a:cubicBezTo>
                    <a:lnTo>
                      <a:pt x="2689" y="2024"/>
                    </a:lnTo>
                    <a:lnTo>
                      <a:pt x="2697" y="2010"/>
                    </a:lnTo>
                    <a:cubicBezTo>
                      <a:pt x="2730" y="1984"/>
                      <a:pt x="2770" y="1954"/>
                      <a:pt x="2813" y="1927"/>
                    </a:cubicBezTo>
                    <a:cubicBezTo>
                      <a:pt x="2857" y="1904"/>
                      <a:pt x="2910" y="1887"/>
                      <a:pt x="2950" y="1874"/>
                    </a:cubicBezTo>
                    <a:cubicBezTo>
                      <a:pt x="2994" y="1860"/>
                      <a:pt x="3041" y="1857"/>
                      <a:pt x="3084" y="1854"/>
                    </a:cubicBezTo>
                    <a:lnTo>
                      <a:pt x="3098" y="1850"/>
                    </a:lnTo>
                    <a:close/>
                    <a:moveTo>
                      <a:pt x="1131" y="0"/>
                    </a:moveTo>
                    <a:cubicBezTo>
                      <a:pt x="1095" y="0"/>
                      <a:pt x="1051" y="4"/>
                      <a:pt x="1018" y="8"/>
                    </a:cubicBezTo>
                    <a:cubicBezTo>
                      <a:pt x="917" y="24"/>
                      <a:pt x="840" y="74"/>
                      <a:pt x="774" y="124"/>
                    </a:cubicBezTo>
                    <a:cubicBezTo>
                      <a:pt x="743" y="148"/>
                      <a:pt x="717" y="188"/>
                      <a:pt x="693" y="218"/>
                    </a:cubicBezTo>
                    <a:lnTo>
                      <a:pt x="680" y="235"/>
                    </a:lnTo>
                    <a:cubicBezTo>
                      <a:pt x="670" y="248"/>
                      <a:pt x="656" y="264"/>
                      <a:pt x="646" y="278"/>
                    </a:cubicBezTo>
                    <a:cubicBezTo>
                      <a:pt x="626" y="305"/>
                      <a:pt x="606" y="335"/>
                      <a:pt x="590" y="362"/>
                    </a:cubicBezTo>
                    <a:lnTo>
                      <a:pt x="576" y="378"/>
                    </a:lnTo>
                    <a:lnTo>
                      <a:pt x="516" y="469"/>
                    </a:lnTo>
                    <a:cubicBezTo>
                      <a:pt x="489" y="509"/>
                      <a:pt x="462" y="549"/>
                      <a:pt x="432" y="586"/>
                    </a:cubicBezTo>
                    <a:cubicBezTo>
                      <a:pt x="385" y="656"/>
                      <a:pt x="335" y="726"/>
                      <a:pt x="289" y="797"/>
                    </a:cubicBezTo>
                    <a:lnTo>
                      <a:pt x="245" y="857"/>
                    </a:lnTo>
                    <a:lnTo>
                      <a:pt x="204" y="917"/>
                    </a:lnTo>
                    <a:cubicBezTo>
                      <a:pt x="178" y="954"/>
                      <a:pt x="155" y="991"/>
                      <a:pt x="135" y="1027"/>
                    </a:cubicBezTo>
                    <a:cubicBezTo>
                      <a:pt x="94" y="1091"/>
                      <a:pt x="68" y="1164"/>
                      <a:pt x="37" y="1238"/>
                    </a:cubicBezTo>
                    <a:cubicBezTo>
                      <a:pt x="1" y="1342"/>
                      <a:pt x="48" y="1468"/>
                      <a:pt x="151" y="1533"/>
                    </a:cubicBezTo>
                    <a:cubicBezTo>
                      <a:pt x="168" y="1542"/>
                      <a:pt x="188" y="1553"/>
                      <a:pt x="208" y="1559"/>
                    </a:cubicBezTo>
                    <a:lnTo>
                      <a:pt x="212" y="1559"/>
                    </a:lnTo>
                    <a:cubicBezTo>
                      <a:pt x="212" y="1569"/>
                      <a:pt x="208" y="1582"/>
                      <a:pt x="208" y="1593"/>
                    </a:cubicBezTo>
                    <a:cubicBezTo>
                      <a:pt x="204" y="1656"/>
                      <a:pt x="228" y="1740"/>
                      <a:pt x="278" y="1790"/>
                    </a:cubicBezTo>
                    <a:cubicBezTo>
                      <a:pt x="352" y="1857"/>
                      <a:pt x="436" y="1917"/>
                      <a:pt x="516" y="1974"/>
                    </a:cubicBezTo>
                    <a:lnTo>
                      <a:pt x="533" y="1987"/>
                    </a:lnTo>
                    <a:cubicBezTo>
                      <a:pt x="596" y="2034"/>
                      <a:pt x="663" y="2081"/>
                      <a:pt x="740" y="2127"/>
                    </a:cubicBezTo>
                    <a:lnTo>
                      <a:pt x="746" y="2135"/>
                    </a:lnTo>
                    <a:cubicBezTo>
                      <a:pt x="814" y="2175"/>
                      <a:pt x="887" y="2211"/>
                      <a:pt x="957" y="2248"/>
                    </a:cubicBezTo>
                    <a:lnTo>
                      <a:pt x="961" y="2251"/>
                    </a:lnTo>
                    <a:cubicBezTo>
                      <a:pt x="1034" y="2288"/>
                      <a:pt x="1111" y="2328"/>
                      <a:pt x="1195" y="2371"/>
                    </a:cubicBezTo>
                    <a:cubicBezTo>
                      <a:pt x="1315" y="2436"/>
                      <a:pt x="1432" y="2509"/>
                      <a:pt x="1546" y="2579"/>
                    </a:cubicBezTo>
                    <a:lnTo>
                      <a:pt x="1626" y="2626"/>
                    </a:lnTo>
                    <a:cubicBezTo>
                      <a:pt x="1750" y="2700"/>
                      <a:pt x="1874" y="2773"/>
                      <a:pt x="1998" y="2843"/>
                    </a:cubicBezTo>
                    <a:lnTo>
                      <a:pt x="2078" y="2887"/>
                    </a:lnTo>
                    <a:cubicBezTo>
                      <a:pt x="2222" y="2970"/>
                      <a:pt x="2368" y="3054"/>
                      <a:pt x="2532" y="3144"/>
                    </a:cubicBezTo>
                    <a:cubicBezTo>
                      <a:pt x="2603" y="3185"/>
                      <a:pt x="2677" y="3221"/>
                      <a:pt x="2746" y="3262"/>
                    </a:cubicBezTo>
                    <a:cubicBezTo>
                      <a:pt x="2837" y="3308"/>
                      <a:pt x="2927" y="3359"/>
                      <a:pt x="3014" y="3409"/>
                    </a:cubicBezTo>
                    <a:cubicBezTo>
                      <a:pt x="3078" y="3442"/>
                      <a:pt x="3141" y="3479"/>
                      <a:pt x="3205" y="3515"/>
                    </a:cubicBezTo>
                    <a:cubicBezTo>
                      <a:pt x="3439" y="3646"/>
                      <a:pt x="3680" y="3783"/>
                      <a:pt x="3921" y="3910"/>
                    </a:cubicBezTo>
                    <a:cubicBezTo>
                      <a:pt x="4011" y="3957"/>
                      <a:pt x="4101" y="4004"/>
                      <a:pt x="4191" y="4047"/>
                    </a:cubicBezTo>
                    <a:cubicBezTo>
                      <a:pt x="4265" y="4084"/>
                      <a:pt x="4335" y="4121"/>
                      <a:pt x="4409" y="4157"/>
                    </a:cubicBezTo>
                    <a:cubicBezTo>
                      <a:pt x="4556" y="4234"/>
                      <a:pt x="4727" y="4322"/>
                      <a:pt x="4890" y="4402"/>
                    </a:cubicBezTo>
                    <a:cubicBezTo>
                      <a:pt x="5051" y="4478"/>
                      <a:pt x="5211" y="4556"/>
                      <a:pt x="5369" y="4629"/>
                    </a:cubicBezTo>
                    <a:lnTo>
                      <a:pt x="5469" y="4676"/>
                    </a:lnTo>
                    <a:cubicBezTo>
                      <a:pt x="5596" y="4736"/>
                      <a:pt x="5727" y="4796"/>
                      <a:pt x="5850" y="4860"/>
                    </a:cubicBezTo>
                    <a:cubicBezTo>
                      <a:pt x="6024" y="4947"/>
                      <a:pt x="6195" y="5040"/>
                      <a:pt x="6355" y="5128"/>
                    </a:cubicBezTo>
                    <a:cubicBezTo>
                      <a:pt x="6422" y="5168"/>
                      <a:pt x="6492" y="5205"/>
                      <a:pt x="6562" y="5245"/>
                    </a:cubicBezTo>
                    <a:cubicBezTo>
                      <a:pt x="6639" y="5288"/>
                      <a:pt x="6720" y="5335"/>
                      <a:pt x="6797" y="5378"/>
                    </a:cubicBezTo>
                    <a:lnTo>
                      <a:pt x="6857" y="5412"/>
                    </a:lnTo>
                    <a:cubicBezTo>
                      <a:pt x="6977" y="5475"/>
                      <a:pt x="7101" y="5542"/>
                      <a:pt x="7225" y="5602"/>
                    </a:cubicBezTo>
                    <a:cubicBezTo>
                      <a:pt x="7281" y="5626"/>
                      <a:pt x="7332" y="5650"/>
                      <a:pt x="7382" y="5670"/>
                    </a:cubicBezTo>
                    <a:cubicBezTo>
                      <a:pt x="7439" y="5693"/>
                      <a:pt x="7513" y="5710"/>
                      <a:pt x="7599" y="5716"/>
                    </a:cubicBezTo>
                    <a:cubicBezTo>
                      <a:pt x="7616" y="5717"/>
                      <a:pt x="7633" y="5718"/>
                      <a:pt x="7651" y="5718"/>
                    </a:cubicBezTo>
                    <a:cubicBezTo>
                      <a:pt x="7722" y="5718"/>
                      <a:pt x="7802" y="5708"/>
                      <a:pt x="7890" y="5686"/>
                    </a:cubicBezTo>
                    <a:cubicBezTo>
                      <a:pt x="8098" y="5629"/>
                      <a:pt x="8308" y="5552"/>
                      <a:pt x="8536" y="5449"/>
                    </a:cubicBezTo>
                    <a:cubicBezTo>
                      <a:pt x="8583" y="5426"/>
                      <a:pt x="8626" y="5402"/>
                      <a:pt x="8669" y="5381"/>
                    </a:cubicBezTo>
                    <a:cubicBezTo>
                      <a:pt x="8733" y="5349"/>
                      <a:pt x="8813" y="5301"/>
                      <a:pt x="8873" y="5235"/>
                    </a:cubicBezTo>
                    <a:cubicBezTo>
                      <a:pt x="8900" y="5208"/>
                      <a:pt x="8964" y="5137"/>
                      <a:pt x="8974" y="5077"/>
                    </a:cubicBezTo>
                    <a:cubicBezTo>
                      <a:pt x="8981" y="5051"/>
                      <a:pt x="8984" y="5020"/>
                      <a:pt x="8987" y="4994"/>
                    </a:cubicBezTo>
                    <a:cubicBezTo>
                      <a:pt x="8987" y="4964"/>
                      <a:pt x="8984" y="4937"/>
                      <a:pt x="8981" y="4907"/>
                    </a:cubicBezTo>
                    <a:cubicBezTo>
                      <a:pt x="8978" y="4853"/>
                      <a:pt x="8924" y="4779"/>
                      <a:pt x="8900" y="4750"/>
                    </a:cubicBezTo>
                    <a:cubicBezTo>
                      <a:pt x="8887" y="4736"/>
                      <a:pt x="8873" y="4719"/>
                      <a:pt x="8864" y="4706"/>
                    </a:cubicBezTo>
                    <a:cubicBezTo>
                      <a:pt x="8840" y="4676"/>
                      <a:pt x="8820" y="4649"/>
                      <a:pt x="8800" y="4619"/>
                    </a:cubicBezTo>
                    <a:cubicBezTo>
                      <a:pt x="8760" y="4563"/>
                      <a:pt x="8720" y="4499"/>
                      <a:pt x="8686" y="4432"/>
                    </a:cubicBezTo>
                    <a:cubicBezTo>
                      <a:pt x="8649" y="4358"/>
                      <a:pt x="8609" y="4278"/>
                      <a:pt x="8569" y="4188"/>
                    </a:cubicBezTo>
                    <a:cubicBezTo>
                      <a:pt x="8549" y="4137"/>
                      <a:pt x="8529" y="4088"/>
                      <a:pt x="8509" y="4041"/>
                    </a:cubicBezTo>
                    <a:cubicBezTo>
                      <a:pt x="8496" y="4007"/>
                      <a:pt x="8482" y="3974"/>
                      <a:pt x="8469" y="3941"/>
                    </a:cubicBezTo>
                    <a:lnTo>
                      <a:pt x="8459" y="3917"/>
                    </a:lnTo>
                    <a:cubicBezTo>
                      <a:pt x="8436" y="3856"/>
                      <a:pt x="8408" y="3793"/>
                      <a:pt x="8376" y="3736"/>
                    </a:cubicBezTo>
                    <a:cubicBezTo>
                      <a:pt x="8339" y="3676"/>
                      <a:pt x="8298" y="3616"/>
                      <a:pt x="8248" y="3566"/>
                    </a:cubicBezTo>
                    <a:cubicBezTo>
                      <a:pt x="8208" y="3526"/>
                      <a:pt x="8161" y="3492"/>
                      <a:pt x="8115" y="3455"/>
                    </a:cubicBezTo>
                    <a:lnTo>
                      <a:pt x="8095" y="3439"/>
                    </a:lnTo>
                    <a:cubicBezTo>
                      <a:pt x="8034" y="3395"/>
                      <a:pt x="7974" y="3348"/>
                      <a:pt x="7904" y="3295"/>
                    </a:cubicBezTo>
                    <a:cubicBezTo>
                      <a:pt x="7797" y="3208"/>
                      <a:pt x="7676" y="3118"/>
                      <a:pt x="7529" y="3018"/>
                    </a:cubicBezTo>
                    <a:cubicBezTo>
                      <a:pt x="7469" y="2973"/>
                      <a:pt x="7402" y="2933"/>
                      <a:pt x="7328" y="2887"/>
                    </a:cubicBezTo>
                    <a:cubicBezTo>
                      <a:pt x="7168" y="2786"/>
                      <a:pt x="7004" y="2689"/>
                      <a:pt x="6843" y="2596"/>
                    </a:cubicBezTo>
                    <a:cubicBezTo>
                      <a:pt x="6780" y="2562"/>
                      <a:pt x="6720" y="2529"/>
                      <a:pt x="6659" y="2492"/>
                    </a:cubicBezTo>
                    <a:cubicBezTo>
                      <a:pt x="6606" y="2459"/>
                      <a:pt x="6549" y="2428"/>
                      <a:pt x="6496" y="2396"/>
                    </a:cubicBezTo>
                    <a:cubicBezTo>
                      <a:pt x="6409" y="2342"/>
                      <a:pt x="6318" y="2288"/>
                      <a:pt x="6228" y="2238"/>
                    </a:cubicBezTo>
                    <a:cubicBezTo>
                      <a:pt x="6071" y="2151"/>
                      <a:pt x="5911" y="2070"/>
                      <a:pt x="5760" y="1994"/>
                    </a:cubicBezTo>
                    <a:cubicBezTo>
                      <a:pt x="5419" y="1823"/>
                      <a:pt x="5128" y="1683"/>
                      <a:pt x="4833" y="1549"/>
                    </a:cubicBezTo>
                    <a:cubicBezTo>
                      <a:pt x="4787" y="1525"/>
                      <a:pt x="4736" y="1502"/>
                      <a:pt x="4690" y="1479"/>
                    </a:cubicBezTo>
                    <a:cubicBezTo>
                      <a:pt x="4559" y="1419"/>
                      <a:pt x="4429" y="1358"/>
                      <a:pt x="4295" y="1302"/>
                    </a:cubicBezTo>
                    <a:cubicBezTo>
                      <a:pt x="4198" y="1255"/>
                      <a:pt x="4094" y="1215"/>
                      <a:pt x="3997" y="1178"/>
                    </a:cubicBezTo>
                    <a:cubicBezTo>
                      <a:pt x="3934" y="1151"/>
                      <a:pt x="3873" y="1127"/>
                      <a:pt x="3810" y="1101"/>
                    </a:cubicBezTo>
                    <a:cubicBezTo>
                      <a:pt x="3459" y="957"/>
                      <a:pt x="3108" y="800"/>
                      <a:pt x="2763" y="650"/>
                    </a:cubicBezTo>
                    <a:cubicBezTo>
                      <a:pt x="2683" y="613"/>
                      <a:pt x="2603" y="576"/>
                      <a:pt x="2523" y="539"/>
                    </a:cubicBezTo>
                    <a:cubicBezTo>
                      <a:pt x="2439" y="502"/>
                      <a:pt x="2352" y="462"/>
                      <a:pt x="2268" y="422"/>
                    </a:cubicBezTo>
                    <a:cubicBezTo>
                      <a:pt x="2215" y="395"/>
                      <a:pt x="2158" y="369"/>
                      <a:pt x="2101" y="342"/>
                    </a:cubicBezTo>
                    <a:lnTo>
                      <a:pt x="2058" y="321"/>
                    </a:lnTo>
                    <a:cubicBezTo>
                      <a:pt x="1974" y="281"/>
                      <a:pt x="1884" y="238"/>
                      <a:pt x="1794" y="204"/>
                    </a:cubicBezTo>
                    <a:cubicBezTo>
                      <a:pt x="1723" y="175"/>
                      <a:pt x="1646" y="144"/>
                      <a:pt x="1569" y="118"/>
                    </a:cubicBezTo>
                    <a:cubicBezTo>
                      <a:pt x="1496" y="91"/>
                      <a:pt x="1419" y="68"/>
                      <a:pt x="1345" y="44"/>
                    </a:cubicBezTo>
                    <a:lnTo>
                      <a:pt x="1335" y="41"/>
                    </a:lnTo>
                    <a:cubicBezTo>
                      <a:pt x="1272" y="20"/>
                      <a:pt x="1201" y="0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5"/>
              <p:cNvSpPr/>
              <p:nvPr/>
            </p:nvSpPr>
            <p:spPr>
              <a:xfrm>
                <a:off x="2160704" y="514259"/>
                <a:ext cx="316150" cy="44576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950" extrusionOk="0">
                    <a:moveTo>
                      <a:pt x="1122" y="0"/>
                    </a:moveTo>
                    <a:cubicBezTo>
                      <a:pt x="1105" y="0"/>
                      <a:pt x="1088" y="2"/>
                      <a:pt x="1071" y="6"/>
                    </a:cubicBezTo>
                    <a:cubicBezTo>
                      <a:pt x="1011" y="19"/>
                      <a:pt x="964" y="56"/>
                      <a:pt x="931" y="107"/>
                    </a:cubicBezTo>
                    <a:cubicBezTo>
                      <a:pt x="874" y="187"/>
                      <a:pt x="817" y="267"/>
                      <a:pt x="763" y="351"/>
                    </a:cubicBezTo>
                    <a:cubicBezTo>
                      <a:pt x="726" y="404"/>
                      <a:pt x="690" y="457"/>
                      <a:pt x="657" y="511"/>
                    </a:cubicBezTo>
                    <a:cubicBezTo>
                      <a:pt x="573" y="648"/>
                      <a:pt x="493" y="785"/>
                      <a:pt x="412" y="919"/>
                    </a:cubicBezTo>
                    <a:cubicBezTo>
                      <a:pt x="339" y="1043"/>
                      <a:pt x="269" y="1163"/>
                      <a:pt x="195" y="1283"/>
                    </a:cubicBezTo>
                    <a:cubicBezTo>
                      <a:pt x="158" y="1344"/>
                      <a:pt x="124" y="1404"/>
                      <a:pt x="91" y="1464"/>
                    </a:cubicBezTo>
                    <a:cubicBezTo>
                      <a:pt x="71" y="1504"/>
                      <a:pt x="55" y="1544"/>
                      <a:pt x="41" y="1584"/>
                    </a:cubicBezTo>
                    <a:cubicBezTo>
                      <a:pt x="21" y="1638"/>
                      <a:pt x="14" y="1688"/>
                      <a:pt x="8" y="1742"/>
                    </a:cubicBezTo>
                    <a:cubicBezTo>
                      <a:pt x="1" y="1812"/>
                      <a:pt x="44" y="1882"/>
                      <a:pt x="101" y="1919"/>
                    </a:cubicBezTo>
                    <a:cubicBezTo>
                      <a:pt x="132" y="1936"/>
                      <a:pt x="161" y="1946"/>
                      <a:pt x="198" y="1949"/>
                    </a:cubicBezTo>
                    <a:cubicBezTo>
                      <a:pt x="202" y="1949"/>
                      <a:pt x="206" y="1949"/>
                      <a:pt x="210" y="1949"/>
                    </a:cubicBezTo>
                    <a:cubicBezTo>
                      <a:pt x="258" y="1949"/>
                      <a:pt x="298" y="1926"/>
                      <a:pt x="339" y="1896"/>
                    </a:cubicBezTo>
                    <a:cubicBezTo>
                      <a:pt x="402" y="1848"/>
                      <a:pt x="436" y="1772"/>
                      <a:pt x="476" y="1705"/>
                    </a:cubicBezTo>
                    <a:cubicBezTo>
                      <a:pt x="510" y="1645"/>
                      <a:pt x="543" y="1584"/>
                      <a:pt x="576" y="1524"/>
                    </a:cubicBezTo>
                    <a:cubicBezTo>
                      <a:pt x="646" y="1404"/>
                      <a:pt x="720" y="1280"/>
                      <a:pt x="791" y="1160"/>
                    </a:cubicBezTo>
                    <a:cubicBezTo>
                      <a:pt x="874" y="1023"/>
                      <a:pt x="954" y="885"/>
                      <a:pt x="1038" y="752"/>
                    </a:cubicBezTo>
                    <a:cubicBezTo>
                      <a:pt x="1067" y="701"/>
                      <a:pt x="1101" y="652"/>
                      <a:pt x="1135" y="604"/>
                    </a:cubicBezTo>
                    <a:cubicBezTo>
                      <a:pt x="1192" y="518"/>
                      <a:pt x="1248" y="431"/>
                      <a:pt x="1308" y="343"/>
                    </a:cubicBezTo>
                    <a:cubicBezTo>
                      <a:pt x="1382" y="243"/>
                      <a:pt x="1339" y="96"/>
                      <a:pt x="1238" y="36"/>
                    </a:cubicBezTo>
                    <a:cubicBezTo>
                      <a:pt x="1205" y="12"/>
                      <a:pt x="1164" y="0"/>
                      <a:pt x="112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5"/>
              <p:cNvSpPr/>
              <p:nvPr/>
            </p:nvSpPr>
            <p:spPr>
              <a:xfrm>
                <a:off x="2340381" y="594039"/>
                <a:ext cx="291690" cy="484393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119" extrusionOk="0">
                    <a:moveTo>
                      <a:pt x="1109" y="0"/>
                    </a:moveTo>
                    <a:cubicBezTo>
                      <a:pt x="1096" y="0"/>
                      <a:pt x="1083" y="2"/>
                      <a:pt x="1071" y="5"/>
                    </a:cubicBezTo>
                    <a:cubicBezTo>
                      <a:pt x="1031" y="11"/>
                      <a:pt x="988" y="39"/>
                      <a:pt x="968" y="79"/>
                    </a:cubicBezTo>
                    <a:cubicBezTo>
                      <a:pt x="928" y="159"/>
                      <a:pt x="883" y="239"/>
                      <a:pt x="834" y="312"/>
                    </a:cubicBezTo>
                    <a:cubicBezTo>
                      <a:pt x="787" y="386"/>
                      <a:pt x="743" y="456"/>
                      <a:pt x="696" y="530"/>
                    </a:cubicBezTo>
                    <a:cubicBezTo>
                      <a:pt x="607" y="667"/>
                      <a:pt x="526" y="811"/>
                      <a:pt x="439" y="954"/>
                    </a:cubicBezTo>
                    <a:cubicBezTo>
                      <a:pt x="355" y="1088"/>
                      <a:pt x="269" y="1223"/>
                      <a:pt x="201" y="1366"/>
                    </a:cubicBezTo>
                    <a:cubicBezTo>
                      <a:pt x="165" y="1446"/>
                      <a:pt x="128" y="1527"/>
                      <a:pt x="98" y="1610"/>
                    </a:cubicBezTo>
                    <a:cubicBezTo>
                      <a:pt x="74" y="1677"/>
                      <a:pt x="51" y="1744"/>
                      <a:pt x="25" y="1808"/>
                    </a:cubicBezTo>
                    <a:cubicBezTo>
                      <a:pt x="11" y="1841"/>
                      <a:pt x="1" y="1874"/>
                      <a:pt x="1" y="1908"/>
                    </a:cubicBezTo>
                    <a:cubicBezTo>
                      <a:pt x="1" y="1945"/>
                      <a:pt x="8" y="1978"/>
                      <a:pt x="25" y="2008"/>
                    </a:cubicBezTo>
                    <a:cubicBezTo>
                      <a:pt x="41" y="2041"/>
                      <a:pt x="65" y="2065"/>
                      <a:pt x="94" y="2085"/>
                    </a:cubicBezTo>
                    <a:lnTo>
                      <a:pt x="98" y="2089"/>
                    </a:lnTo>
                    <a:cubicBezTo>
                      <a:pt x="128" y="2105"/>
                      <a:pt x="158" y="2115"/>
                      <a:pt x="195" y="2118"/>
                    </a:cubicBezTo>
                    <a:cubicBezTo>
                      <a:pt x="245" y="2118"/>
                      <a:pt x="295" y="2101"/>
                      <a:pt x="332" y="2065"/>
                    </a:cubicBezTo>
                    <a:lnTo>
                      <a:pt x="346" y="2055"/>
                    </a:lnTo>
                    <a:cubicBezTo>
                      <a:pt x="375" y="2025"/>
                      <a:pt x="395" y="1985"/>
                      <a:pt x="402" y="1945"/>
                    </a:cubicBezTo>
                    <a:cubicBezTo>
                      <a:pt x="429" y="1878"/>
                      <a:pt x="449" y="1814"/>
                      <a:pt x="473" y="1747"/>
                    </a:cubicBezTo>
                    <a:cubicBezTo>
                      <a:pt x="499" y="1667"/>
                      <a:pt x="526" y="1590"/>
                      <a:pt x="559" y="1513"/>
                    </a:cubicBezTo>
                    <a:cubicBezTo>
                      <a:pt x="607" y="1419"/>
                      <a:pt x="660" y="1326"/>
                      <a:pt x="710" y="1232"/>
                    </a:cubicBezTo>
                    <a:cubicBezTo>
                      <a:pt x="767" y="1125"/>
                      <a:pt x="823" y="1022"/>
                      <a:pt x="880" y="914"/>
                    </a:cubicBezTo>
                    <a:cubicBezTo>
                      <a:pt x="997" y="690"/>
                      <a:pt x="1128" y="476"/>
                      <a:pt x="1245" y="252"/>
                    </a:cubicBezTo>
                    <a:cubicBezTo>
                      <a:pt x="1265" y="212"/>
                      <a:pt x="1275" y="175"/>
                      <a:pt x="1265" y="129"/>
                    </a:cubicBezTo>
                    <a:cubicBezTo>
                      <a:pt x="1255" y="88"/>
                      <a:pt x="1229" y="48"/>
                      <a:pt x="1192" y="25"/>
                    </a:cubicBezTo>
                    <a:cubicBezTo>
                      <a:pt x="1168" y="9"/>
                      <a:pt x="1138" y="0"/>
                      <a:pt x="110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55"/>
              <p:cNvSpPr/>
              <p:nvPr/>
            </p:nvSpPr>
            <p:spPr>
              <a:xfrm>
                <a:off x="3540743" y="1213757"/>
                <a:ext cx="352040" cy="52234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85" extrusionOk="0">
                    <a:moveTo>
                      <a:pt x="1336" y="0"/>
                    </a:moveTo>
                    <a:cubicBezTo>
                      <a:pt x="1276" y="0"/>
                      <a:pt x="1216" y="29"/>
                      <a:pt x="1181" y="83"/>
                    </a:cubicBezTo>
                    <a:cubicBezTo>
                      <a:pt x="981" y="407"/>
                      <a:pt x="786" y="739"/>
                      <a:pt x="569" y="1050"/>
                    </a:cubicBezTo>
                    <a:cubicBezTo>
                      <a:pt x="479" y="1184"/>
                      <a:pt x="392" y="1317"/>
                      <a:pt x="312" y="1457"/>
                    </a:cubicBezTo>
                    <a:cubicBezTo>
                      <a:pt x="272" y="1525"/>
                      <a:pt x="238" y="1598"/>
                      <a:pt x="201" y="1668"/>
                    </a:cubicBezTo>
                    <a:cubicBezTo>
                      <a:pt x="181" y="1702"/>
                      <a:pt x="164" y="1738"/>
                      <a:pt x="141" y="1772"/>
                    </a:cubicBezTo>
                    <a:cubicBezTo>
                      <a:pt x="121" y="1802"/>
                      <a:pt x="101" y="1829"/>
                      <a:pt x="81" y="1859"/>
                    </a:cubicBezTo>
                    <a:cubicBezTo>
                      <a:pt x="71" y="1876"/>
                      <a:pt x="58" y="1892"/>
                      <a:pt x="51" y="1909"/>
                    </a:cubicBezTo>
                    <a:cubicBezTo>
                      <a:pt x="37" y="1932"/>
                      <a:pt x="24" y="1956"/>
                      <a:pt x="17" y="1983"/>
                    </a:cubicBezTo>
                    <a:cubicBezTo>
                      <a:pt x="4" y="2039"/>
                      <a:pt x="1" y="2110"/>
                      <a:pt x="34" y="2160"/>
                    </a:cubicBezTo>
                    <a:cubicBezTo>
                      <a:pt x="54" y="2197"/>
                      <a:pt x="81" y="2227"/>
                      <a:pt x="118" y="2247"/>
                    </a:cubicBezTo>
                    <a:cubicBezTo>
                      <a:pt x="151" y="2270"/>
                      <a:pt x="184" y="2280"/>
                      <a:pt x="225" y="2284"/>
                    </a:cubicBezTo>
                    <a:cubicBezTo>
                      <a:pt x="228" y="2284"/>
                      <a:pt x="231" y="2284"/>
                      <a:pt x="235" y="2284"/>
                    </a:cubicBezTo>
                    <a:cubicBezTo>
                      <a:pt x="294" y="2284"/>
                      <a:pt x="347" y="2258"/>
                      <a:pt x="388" y="2220"/>
                    </a:cubicBezTo>
                    <a:lnTo>
                      <a:pt x="388" y="2220"/>
                    </a:lnTo>
                    <a:lnTo>
                      <a:pt x="385" y="2224"/>
                    </a:lnTo>
                    <a:cubicBezTo>
                      <a:pt x="432" y="2184"/>
                      <a:pt x="456" y="2133"/>
                      <a:pt x="476" y="2079"/>
                    </a:cubicBezTo>
                    <a:cubicBezTo>
                      <a:pt x="502" y="2030"/>
                      <a:pt x="529" y="1979"/>
                      <a:pt x="556" y="1926"/>
                    </a:cubicBezTo>
                    <a:cubicBezTo>
                      <a:pt x="589" y="1859"/>
                      <a:pt x="619" y="1792"/>
                      <a:pt x="649" y="1722"/>
                    </a:cubicBezTo>
                    <a:cubicBezTo>
                      <a:pt x="757" y="1497"/>
                      <a:pt x="880" y="1281"/>
                      <a:pt x="1010" y="1066"/>
                    </a:cubicBezTo>
                    <a:cubicBezTo>
                      <a:pt x="1168" y="802"/>
                      <a:pt x="1325" y="538"/>
                      <a:pt x="1485" y="277"/>
                    </a:cubicBezTo>
                    <a:cubicBezTo>
                      <a:pt x="1539" y="193"/>
                      <a:pt x="1512" y="80"/>
                      <a:pt x="1432" y="26"/>
                    </a:cubicBezTo>
                    <a:lnTo>
                      <a:pt x="1428" y="26"/>
                    </a:lnTo>
                    <a:cubicBezTo>
                      <a:pt x="1400" y="9"/>
                      <a:pt x="1368" y="0"/>
                      <a:pt x="133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55"/>
              <p:cNvSpPr/>
              <p:nvPr/>
            </p:nvSpPr>
            <p:spPr>
              <a:xfrm>
                <a:off x="2600296" y="886182"/>
                <a:ext cx="968110" cy="555714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431" extrusionOk="0">
                    <a:moveTo>
                      <a:pt x="513" y="1"/>
                    </a:moveTo>
                    <a:lnTo>
                      <a:pt x="499" y="5"/>
                    </a:lnTo>
                    <a:cubicBezTo>
                      <a:pt x="456" y="8"/>
                      <a:pt x="409" y="11"/>
                      <a:pt x="365" y="25"/>
                    </a:cubicBezTo>
                    <a:cubicBezTo>
                      <a:pt x="325" y="38"/>
                      <a:pt x="272" y="55"/>
                      <a:pt x="228" y="78"/>
                    </a:cubicBezTo>
                    <a:cubicBezTo>
                      <a:pt x="185" y="105"/>
                      <a:pt x="145" y="135"/>
                      <a:pt x="112" y="161"/>
                    </a:cubicBezTo>
                    <a:lnTo>
                      <a:pt x="104" y="175"/>
                    </a:lnTo>
                    <a:lnTo>
                      <a:pt x="95" y="185"/>
                    </a:lnTo>
                    <a:cubicBezTo>
                      <a:pt x="75" y="205"/>
                      <a:pt x="58" y="225"/>
                      <a:pt x="47" y="252"/>
                    </a:cubicBezTo>
                    <a:cubicBezTo>
                      <a:pt x="35" y="272"/>
                      <a:pt x="24" y="299"/>
                      <a:pt x="18" y="326"/>
                    </a:cubicBezTo>
                    <a:cubicBezTo>
                      <a:pt x="11" y="346"/>
                      <a:pt x="7" y="369"/>
                      <a:pt x="4" y="392"/>
                    </a:cubicBezTo>
                    <a:cubicBezTo>
                      <a:pt x="1" y="416"/>
                      <a:pt x="4" y="449"/>
                      <a:pt x="7" y="473"/>
                    </a:cubicBezTo>
                    <a:lnTo>
                      <a:pt x="11" y="479"/>
                    </a:lnTo>
                    <a:cubicBezTo>
                      <a:pt x="11" y="496"/>
                      <a:pt x="15" y="516"/>
                      <a:pt x="21" y="536"/>
                    </a:cubicBezTo>
                    <a:cubicBezTo>
                      <a:pt x="31" y="579"/>
                      <a:pt x="51" y="623"/>
                      <a:pt x="75" y="667"/>
                    </a:cubicBezTo>
                    <a:cubicBezTo>
                      <a:pt x="104" y="723"/>
                      <a:pt x="145" y="774"/>
                      <a:pt x="202" y="834"/>
                    </a:cubicBezTo>
                    <a:cubicBezTo>
                      <a:pt x="259" y="888"/>
                      <a:pt x="325" y="937"/>
                      <a:pt x="409" y="991"/>
                    </a:cubicBezTo>
                    <a:cubicBezTo>
                      <a:pt x="462" y="1024"/>
                      <a:pt x="519" y="1058"/>
                      <a:pt x="573" y="1088"/>
                    </a:cubicBezTo>
                    <a:cubicBezTo>
                      <a:pt x="600" y="1101"/>
                      <a:pt x="623" y="1118"/>
                      <a:pt x="649" y="1132"/>
                    </a:cubicBezTo>
                    <a:cubicBezTo>
                      <a:pt x="787" y="1212"/>
                      <a:pt x="930" y="1289"/>
                      <a:pt x="1075" y="1365"/>
                    </a:cubicBezTo>
                    <a:lnTo>
                      <a:pt x="1526" y="1606"/>
                    </a:lnTo>
                    <a:cubicBezTo>
                      <a:pt x="1600" y="1646"/>
                      <a:pt x="1670" y="1683"/>
                      <a:pt x="1743" y="1720"/>
                    </a:cubicBezTo>
                    <a:cubicBezTo>
                      <a:pt x="1824" y="1760"/>
                      <a:pt x="1904" y="1804"/>
                      <a:pt x="1984" y="1844"/>
                    </a:cubicBezTo>
                    <a:cubicBezTo>
                      <a:pt x="2134" y="1924"/>
                      <a:pt x="2295" y="2011"/>
                      <a:pt x="2463" y="2084"/>
                    </a:cubicBezTo>
                    <a:cubicBezTo>
                      <a:pt x="2626" y="2158"/>
                      <a:pt x="2790" y="2222"/>
                      <a:pt x="2944" y="2275"/>
                    </a:cubicBezTo>
                    <a:cubicBezTo>
                      <a:pt x="2977" y="2285"/>
                      <a:pt x="3008" y="2299"/>
                      <a:pt x="3041" y="2308"/>
                    </a:cubicBezTo>
                    <a:cubicBezTo>
                      <a:pt x="3088" y="2325"/>
                      <a:pt x="3138" y="2342"/>
                      <a:pt x="3185" y="2356"/>
                    </a:cubicBezTo>
                    <a:cubicBezTo>
                      <a:pt x="3278" y="2389"/>
                      <a:pt x="3375" y="2406"/>
                      <a:pt x="3456" y="2416"/>
                    </a:cubicBezTo>
                    <a:cubicBezTo>
                      <a:pt x="3511" y="2426"/>
                      <a:pt x="3570" y="2430"/>
                      <a:pt x="3629" y="2430"/>
                    </a:cubicBezTo>
                    <a:cubicBezTo>
                      <a:pt x="3648" y="2430"/>
                      <a:pt x="3668" y="2430"/>
                      <a:pt x="3687" y="2429"/>
                    </a:cubicBezTo>
                    <a:cubicBezTo>
                      <a:pt x="3720" y="2429"/>
                      <a:pt x="3753" y="2426"/>
                      <a:pt x="3787" y="2422"/>
                    </a:cubicBezTo>
                    <a:cubicBezTo>
                      <a:pt x="3840" y="2416"/>
                      <a:pt x="3887" y="2396"/>
                      <a:pt x="3931" y="2379"/>
                    </a:cubicBezTo>
                    <a:cubicBezTo>
                      <a:pt x="3951" y="2369"/>
                      <a:pt x="3974" y="2356"/>
                      <a:pt x="3991" y="2345"/>
                    </a:cubicBezTo>
                    <a:cubicBezTo>
                      <a:pt x="4061" y="2302"/>
                      <a:pt x="4118" y="2252"/>
                      <a:pt x="4155" y="2198"/>
                    </a:cubicBezTo>
                    <a:cubicBezTo>
                      <a:pt x="4195" y="2138"/>
                      <a:pt x="4218" y="2081"/>
                      <a:pt x="4229" y="2018"/>
                    </a:cubicBezTo>
                    <a:cubicBezTo>
                      <a:pt x="4235" y="1964"/>
                      <a:pt x="4232" y="1907"/>
                      <a:pt x="4212" y="1847"/>
                    </a:cubicBezTo>
                    <a:cubicBezTo>
                      <a:pt x="4195" y="1783"/>
                      <a:pt x="4175" y="1734"/>
                      <a:pt x="4151" y="1694"/>
                    </a:cubicBezTo>
                    <a:cubicBezTo>
                      <a:pt x="4128" y="1657"/>
                      <a:pt x="4098" y="1610"/>
                      <a:pt x="4065" y="1570"/>
                    </a:cubicBezTo>
                    <a:cubicBezTo>
                      <a:pt x="4031" y="1533"/>
                      <a:pt x="3994" y="1499"/>
                      <a:pt x="3944" y="1459"/>
                    </a:cubicBezTo>
                    <a:cubicBezTo>
                      <a:pt x="3897" y="1422"/>
                      <a:pt x="3844" y="1389"/>
                      <a:pt x="3800" y="1362"/>
                    </a:cubicBezTo>
                    <a:lnTo>
                      <a:pt x="3777" y="1345"/>
                    </a:lnTo>
                    <a:lnTo>
                      <a:pt x="3757" y="1332"/>
                    </a:lnTo>
                    <a:lnTo>
                      <a:pt x="3737" y="1322"/>
                    </a:lnTo>
                    <a:lnTo>
                      <a:pt x="3733" y="1319"/>
                    </a:lnTo>
                    <a:cubicBezTo>
                      <a:pt x="3700" y="1299"/>
                      <a:pt x="3663" y="1279"/>
                      <a:pt x="3630" y="1259"/>
                    </a:cubicBezTo>
                    <a:lnTo>
                      <a:pt x="3599" y="1242"/>
                    </a:lnTo>
                    <a:cubicBezTo>
                      <a:pt x="3563" y="1218"/>
                      <a:pt x="3523" y="1198"/>
                      <a:pt x="3486" y="1178"/>
                    </a:cubicBezTo>
                    <a:cubicBezTo>
                      <a:pt x="3460" y="1165"/>
                      <a:pt x="3433" y="1155"/>
                      <a:pt x="3401" y="1155"/>
                    </a:cubicBezTo>
                    <a:cubicBezTo>
                      <a:pt x="3390" y="1155"/>
                      <a:pt x="3380" y="1156"/>
                      <a:pt x="3369" y="1158"/>
                    </a:cubicBezTo>
                    <a:lnTo>
                      <a:pt x="3366" y="1158"/>
                    </a:lnTo>
                    <a:lnTo>
                      <a:pt x="3346" y="1145"/>
                    </a:lnTo>
                    <a:lnTo>
                      <a:pt x="3326" y="1132"/>
                    </a:lnTo>
                    <a:cubicBezTo>
                      <a:pt x="3278" y="1101"/>
                      <a:pt x="3228" y="1068"/>
                      <a:pt x="3182" y="1038"/>
                    </a:cubicBezTo>
                    <a:cubicBezTo>
                      <a:pt x="3165" y="1028"/>
                      <a:pt x="3148" y="1018"/>
                      <a:pt x="3131" y="1008"/>
                    </a:cubicBezTo>
                    <a:cubicBezTo>
                      <a:pt x="3054" y="961"/>
                      <a:pt x="2984" y="917"/>
                      <a:pt x="2911" y="880"/>
                    </a:cubicBezTo>
                    <a:cubicBezTo>
                      <a:pt x="2750" y="800"/>
                      <a:pt x="2590" y="723"/>
                      <a:pt x="2429" y="647"/>
                    </a:cubicBezTo>
                    <a:cubicBezTo>
                      <a:pt x="2389" y="627"/>
                      <a:pt x="2349" y="607"/>
                      <a:pt x="2305" y="587"/>
                    </a:cubicBezTo>
                    <a:cubicBezTo>
                      <a:pt x="2182" y="526"/>
                      <a:pt x="2048" y="459"/>
                      <a:pt x="1918" y="402"/>
                    </a:cubicBezTo>
                    <a:lnTo>
                      <a:pt x="1901" y="396"/>
                    </a:lnTo>
                    <a:cubicBezTo>
                      <a:pt x="1757" y="329"/>
                      <a:pt x="1609" y="262"/>
                      <a:pt x="1456" y="215"/>
                    </a:cubicBezTo>
                    <a:cubicBezTo>
                      <a:pt x="1402" y="198"/>
                      <a:pt x="1345" y="185"/>
                      <a:pt x="1292" y="172"/>
                    </a:cubicBezTo>
                    <a:cubicBezTo>
                      <a:pt x="1259" y="165"/>
                      <a:pt x="1225" y="155"/>
                      <a:pt x="1191" y="148"/>
                    </a:cubicBezTo>
                    <a:cubicBezTo>
                      <a:pt x="1111" y="125"/>
                      <a:pt x="1035" y="105"/>
                      <a:pt x="954" y="81"/>
                    </a:cubicBezTo>
                    <a:cubicBezTo>
                      <a:pt x="934" y="78"/>
                      <a:pt x="914" y="71"/>
                      <a:pt x="894" y="65"/>
                    </a:cubicBezTo>
                    <a:cubicBezTo>
                      <a:pt x="837" y="48"/>
                      <a:pt x="777" y="31"/>
                      <a:pt x="717" y="18"/>
                    </a:cubicBezTo>
                    <a:cubicBezTo>
                      <a:pt x="670" y="8"/>
                      <a:pt x="620" y="5"/>
                      <a:pt x="56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55"/>
              <p:cNvSpPr/>
              <p:nvPr/>
            </p:nvSpPr>
            <p:spPr>
              <a:xfrm>
                <a:off x="2918274" y="944930"/>
                <a:ext cx="610355" cy="402784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762" extrusionOk="0">
                    <a:moveTo>
                      <a:pt x="133" y="1"/>
                    </a:moveTo>
                    <a:cubicBezTo>
                      <a:pt x="114" y="1"/>
                      <a:pt x="97" y="6"/>
                      <a:pt x="78" y="15"/>
                    </a:cubicBezTo>
                    <a:cubicBezTo>
                      <a:pt x="48" y="32"/>
                      <a:pt x="21" y="62"/>
                      <a:pt x="11" y="95"/>
                    </a:cubicBezTo>
                    <a:cubicBezTo>
                      <a:pt x="1" y="129"/>
                      <a:pt x="5" y="165"/>
                      <a:pt x="21" y="196"/>
                    </a:cubicBezTo>
                    <a:cubicBezTo>
                      <a:pt x="38" y="233"/>
                      <a:pt x="65" y="249"/>
                      <a:pt x="101" y="265"/>
                    </a:cubicBezTo>
                    <a:cubicBezTo>
                      <a:pt x="255" y="330"/>
                      <a:pt x="409" y="396"/>
                      <a:pt x="563" y="463"/>
                    </a:cubicBezTo>
                    <a:cubicBezTo>
                      <a:pt x="687" y="523"/>
                      <a:pt x="808" y="587"/>
                      <a:pt x="931" y="647"/>
                    </a:cubicBezTo>
                    <a:cubicBezTo>
                      <a:pt x="1072" y="714"/>
                      <a:pt x="1212" y="784"/>
                      <a:pt x="1353" y="858"/>
                    </a:cubicBezTo>
                    <a:cubicBezTo>
                      <a:pt x="1473" y="921"/>
                      <a:pt x="1590" y="998"/>
                      <a:pt x="1711" y="1062"/>
                    </a:cubicBezTo>
                    <a:cubicBezTo>
                      <a:pt x="1771" y="1095"/>
                      <a:pt x="1834" y="1128"/>
                      <a:pt x="1894" y="1162"/>
                    </a:cubicBezTo>
                    <a:cubicBezTo>
                      <a:pt x="1951" y="1196"/>
                      <a:pt x="2004" y="1236"/>
                      <a:pt x="2055" y="1276"/>
                    </a:cubicBezTo>
                    <a:cubicBezTo>
                      <a:pt x="2081" y="1299"/>
                      <a:pt x="2108" y="1326"/>
                      <a:pt x="2138" y="1353"/>
                    </a:cubicBezTo>
                    <a:cubicBezTo>
                      <a:pt x="2175" y="1386"/>
                      <a:pt x="2208" y="1426"/>
                      <a:pt x="2242" y="1466"/>
                    </a:cubicBezTo>
                    <a:cubicBezTo>
                      <a:pt x="2309" y="1547"/>
                      <a:pt x="2369" y="1634"/>
                      <a:pt x="2429" y="1717"/>
                    </a:cubicBezTo>
                    <a:cubicBezTo>
                      <a:pt x="2449" y="1744"/>
                      <a:pt x="2493" y="1761"/>
                      <a:pt x="2526" y="1761"/>
                    </a:cubicBezTo>
                    <a:cubicBezTo>
                      <a:pt x="2530" y="1761"/>
                      <a:pt x="2533" y="1761"/>
                      <a:pt x="2537" y="1761"/>
                    </a:cubicBezTo>
                    <a:cubicBezTo>
                      <a:pt x="2570" y="1761"/>
                      <a:pt x="2599" y="1748"/>
                      <a:pt x="2623" y="1727"/>
                    </a:cubicBezTo>
                    <a:cubicBezTo>
                      <a:pt x="2650" y="1701"/>
                      <a:pt x="2667" y="1667"/>
                      <a:pt x="2670" y="1630"/>
                    </a:cubicBezTo>
                    <a:cubicBezTo>
                      <a:pt x="2670" y="1590"/>
                      <a:pt x="2657" y="1563"/>
                      <a:pt x="2634" y="1530"/>
                    </a:cubicBezTo>
                    <a:cubicBezTo>
                      <a:pt x="2543" y="1406"/>
                      <a:pt x="2453" y="1276"/>
                      <a:pt x="2356" y="1156"/>
                    </a:cubicBezTo>
                    <a:cubicBezTo>
                      <a:pt x="2265" y="1038"/>
                      <a:pt x="2155" y="935"/>
                      <a:pt x="2028" y="855"/>
                    </a:cubicBezTo>
                    <a:lnTo>
                      <a:pt x="2015" y="844"/>
                    </a:lnTo>
                    <a:cubicBezTo>
                      <a:pt x="1958" y="811"/>
                      <a:pt x="1904" y="778"/>
                      <a:pt x="1847" y="744"/>
                    </a:cubicBezTo>
                    <a:cubicBezTo>
                      <a:pt x="1784" y="707"/>
                      <a:pt x="1720" y="671"/>
                      <a:pt x="1657" y="631"/>
                    </a:cubicBezTo>
                    <a:cubicBezTo>
                      <a:pt x="1593" y="591"/>
                      <a:pt x="1526" y="557"/>
                      <a:pt x="1459" y="523"/>
                    </a:cubicBezTo>
                    <a:cubicBezTo>
                      <a:pt x="1393" y="490"/>
                      <a:pt x="1322" y="456"/>
                      <a:pt x="1255" y="426"/>
                    </a:cubicBezTo>
                    <a:lnTo>
                      <a:pt x="1255" y="426"/>
                    </a:lnTo>
                    <a:lnTo>
                      <a:pt x="1272" y="433"/>
                    </a:lnTo>
                    <a:cubicBezTo>
                      <a:pt x="1259" y="426"/>
                      <a:pt x="1245" y="420"/>
                      <a:pt x="1232" y="413"/>
                    </a:cubicBezTo>
                    <a:lnTo>
                      <a:pt x="1232" y="413"/>
                    </a:lnTo>
                    <a:cubicBezTo>
                      <a:pt x="1239" y="416"/>
                      <a:pt x="1249" y="423"/>
                      <a:pt x="1255" y="426"/>
                    </a:cubicBezTo>
                    <a:cubicBezTo>
                      <a:pt x="1078" y="343"/>
                      <a:pt x="898" y="265"/>
                      <a:pt x="717" y="185"/>
                    </a:cubicBezTo>
                    <a:cubicBezTo>
                      <a:pt x="627" y="145"/>
                      <a:pt x="536" y="112"/>
                      <a:pt x="442" y="78"/>
                    </a:cubicBezTo>
                    <a:cubicBezTo>
                      <a:pt x="346" y="45"/>
                      <a:pt x="249" y="15"/>
                      <a:pt x="145" y="1"/>
                    </a:cubicBezTo>
                    <a:cubicBezTo>
                      <a:pt x="141" y="1"/>
                      <a:pt x="137" y="1"/>
                      <a:pt x="13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55"/>
              <p:cNvSpPr/>
              <p:nvPr/>
            </p:nvSpPr>
            <p:spPr>
              <a:xfrm>
                <a:off x="1963425" y="418250"/>
                <a:ext cx="2160932" cy="1380257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6038" extrusionOk="0">
                    <a:moveTo>
                      <a:pt x="830" y="656"/>
                    </a:moveTo>
                    <a:cubicBezTo>
                      <a:pt x="823" y="664"/>
                      <a:pt x="816" y="672"/>
                      <a:pt x="809" y="680"/>
                    </a:cubicBezTo>
                    <a:lnTo>
                      <a:pt x="809" y="680"/>
                    </a:lnTo>
                    <a:cubicBezTo>
                      <a:pt x="816" y="671"/>
                      <a:pt x="823" y="664"/>
                      <a:pt x="830" y="656"/>
                    </a:cubicBezTo>
                    <a:close/>
                    <a:moveTo>
                      <a:pt x="809" y="680"/>
                    </a:moveTo>
                    <a:lnTo>
                      <a:pt x="809" y="680"/>
                    </a:lnTo>
                    <a:cubicBezTo>
                      <a:pt x="809" y="681"/>
                      <a:pt x="808" y="682"/>
                      <a:pt x="807" y="683"/>
                    </a:cubicBezTo>
                    <a:cubicBezTo>
                      <a:pt x="808" y="682"/>
                      <a:pt x="809" y="681"/>
                      <a:pt x="809" y="680"/>
                    </a:cubicBezTo>
                    <a:close/>
                    <a:moveTo>
                      <a:pt x="1242" y="393"/>
                    </a:moveTo>
                    <a:cubicBezTo>
                      <a:pt x="1285" y="393"/>
                      <a:pt x="1332" y="396"/>
                      <a:pt x="1376" y="402"/>
                    </a:cubicBezTo>
                    <a:cubicBezTo>
                      <a:pt x="1516" y="433"/>
                      <a:pt x="1654" y="483"/>
                      <a:pt x="1784" y="536"/>
                    </a:cubicBezTo>
                    <a:cubicBezTo>
                      <a:pt x="1927" y="593"/>
                      <a:pt x="2065" y="654"/>
                      <a:pt x="2205" y="714"/>
                    </a:cubicBezTo>
                    <a:cubicBezTo>
                      <a:pt x="2362" y="780"/>
                      <a:pt x="2512" y="851"/>
                      <a:pt x="2667" y="921"/>
                    </a:cubicBezTo>
                    <a:cubicBezTo>
                      <a:pt x="2830" y="991"/>
                      <a:pt x="2994" y="1068"/>
                      <a:pt x="3159" y="1142"/>
                    </a:cubicBezTo>
                    <a:cubicBezTo>
                      <a:pt x="3285" y="1199"/>
                      <a:pt x="3415" y="1259"/>
                      <a:pt x="3543" y="1316"/>
                    </a:cubicBezTo>
                    <a:cubicBezTo>
                      <a:pt x="3696" y="1386"/>
                      <a:pt x="3850" y="1456"/>
                      <a:pt x="4001" y="1526"/>
                    </a:cubicBezTo>
                    <a:cubicBezTo>
                      <a:pt x="4215" y="1626"/>
                      <a:pt x="4426" y="1723"/>
                      <a:pt x="4639" y="1821"/>
                    </a:cubicBezTo>
                    <a:cubicBezTo>
                      <a:pt x="4957" y="1971"/>
                      <a:pt x="5272" y="2132"/>
                      <a:pt x="5583" y="2296"/>
                    </a:cubicBezTo>
                    <a:cubicBezTo>
                      <a:pt x="5740" y="2379"/>
                      <a:pt x="5897" y="2466"/>
                      <a:pt x="6058" y="2546"/>
                    </a:cubicBezTo>
                    <a:cubicBezTo>
                      <a:pt x="6225" y="2630"/>
                      <a:pt x="6389" y="2714"/>
                      <a:pt x="6556" y="2804"/>
                    </a:cubicBezTo>
                    <a:cubicBezTo>
                      <a:pt x="6693" y="2881"/>
                      <a:pt x="6831" y="2955"/>
                      <a:pt x="6964" y="3031"/>
                    </a:cubicBezTo>
                    <a:cubicBezTo>
                      <a:pt x="7121" y="3118"/>
                      <a:pt x="7279" y="3205"/>
                      <a:pt x="7433" y="3296"/>
                    </a:cubicBezTo>
                    <a:cubicBezTo>
                      <a:pt x="7573" y="3372"/>
                      <a:pt x="7717" y="3449"/>
                      <a:pt x="7857" y="3526"/>
                    </a:cubicBezTo>
                    <a:cubicBezTo>
                      <a:pt x="7984" y="3600"/>
                      <a:pt x="8121" y="3667"/>
                      <a:pt x="8239" y="3757"/>
                    </a:cubicBezTo>
                    <a:cubicBezTo>
                      <a:pt x="8268" y="3787"/>
                      <a:pt x="8296" y="3821"/>
                      <a:pt x="8319" y="3858"/>
                    </a:cubicBezTo>
                    <a:cubicBezTo>
                      <a:pt x="8389" y="3958"/>
                      <a:pt x="8452" y="4065"/>
                      <a:pt x="8520" y="4168"/>
                    </a:cubicBezTo>
                    <a:cubicBezTo>
                      <a:pt x="8600" y="4286"/>
                      <a:pt x="8673" y="4406"/>
                      <a:pt x="8743" y="4526"/>
                    </a:cubicBezTo>
                    <a:cubicBezTo>
                      <a:pt x="8817" y="4647"/>
                      <a:pt x="8881" y="4767"/>
                      <a:pt x="8944" y="4891"/>
                    </a:cubicBezTo>
                    <a:cubicBezTo>
                      <a:pt x="9004" y="5008"/>
                      <a:pt x="9068" y="5122"/>
                      <a:pt x="9131" y="5235"/>
                    </a:cubicBezTo>
                    <a:cubicBezTo>
                      <a:pt x="9114" y="5242"/>
                      <a:pt x="9098" y="5252"/>
                      <a:pt x="9078" y="5258"/>
                    </a:cubicBezTo>
                    <a:cubicBezTo>
                      <a:pt x="9041" y="5269"/>
                      <a:pt x="9001" y="5275"/>
                      <a:pt x="8961" y="5282"/>
                    </a:cubicBezTo>
                    <a:cubicBezTo>
                      <a:pt x="8907" y="5292"/>
                      <a:pt x="8857" y="5312"/>
                      <a:pt x="8807" y="5326"/>
                    </a:cubicBezTo>
                    <a:cubicBezTo>
                      <a:pt x="8747" y="5346"/>
                      <a:pt x="8686" y="5363"/>
                      <a:pt x="8626" y="5379"/>
                    </a:cubicBezTo>
                    <a:cubicBezTo>
                      <a:pt x="8569" y="5396"/>
                      <a:pt x="8516" y="5416"/>
                      <a:pt x="8463" y="5436"/>
                    </a:cubicBezTo>
                    <a:cubicBezTo>
                      <a:pt x="8365" y="5469"/>
                      <a:pt x="8268" y="5499"/>
                      <a:pt x="8175" y="5547"/>
                    </a:cubicBezTo>
                    <a:cubicBezTo>
                      <a:pt x="8128" y="5570"/>
                      <a:pt x="8081" y="5587"/>
                      <a:pt x="8038" y="5607"/>
                    </a:cubicBezTo>
                    <a:cubicBezTo>
                      <a:pt x="7991" y="5630"/>
                      <a:pt x="7944" y="5657"/>
                      <a:pt x="7897" y="5680"/>
                    </a:cubicBezTo>
                    <a:cubicBezTo>
                      <a:pt x="7877" y="5684"/>
                      <a:pt x="7857" y="5690"/>
                      <a:pt x="7837" y="5697"/>
                    </a:cubicBezTo>
                    <a:cubicBezTo>
                      <a:pt x="7820" y="5704"/>
                      <a:pt x="7800" y="5710"/>
                      <a:pt x="7780" y="5713"/>
                    </a:cubicBezTo>
                    <a:cubicBezTo>
                      <a:pt x="7747" y="5713"/>
                      <a:pt x="7710" y="5710"/>
                      <a:pt x="7677" y="5704"/>
                    </a:cubicBezTo>
                    <a:cubicBezTo>
                      <a:pt x="7657" y="5700"/>
                      <a:pt x="7637" y="5693"/>
                      <a:pt x="7620" y="5684"/>
                    </a:cubicBezTo>
                    <a:cubicBezTo>
                      <a:pt x="7589" y="5673"/>
                      <a:pt x="7560" y="5667"/>
                      <a:pt x="7529" y="5653"/>
                    </a:cubicBezTo>
                    <a:cubicBezTo>
                      <a:pt x="7479" y="5633"/>
                      <a:pt x="7426" y="5613"/>
                      <a:pt x="7373" y="5596"/>
                    </a:cubicBezTo>
                    <a:cubicBezTo>
                      <a:pt x="7322" y="5579"/>
                      <a:pt x="7272" y="5567"/>
                      <a:pt x="7225" y="5547"/>
                    </a:cubicBezTo>
                    <a:lnTo>
                      <a:pt x="7075" y="5486"/>
                    </a:lnTo>
                    <a:cubicBezTo>
                      <a:pt x="6964" y="5436"/>
                      <a:pt x="6854" y="5386"/>
                      <a:pt x="6740" y="5339"/>
                    </a:cubicBezTo>
                    <a:cubicBezTo>
                      <a:pt x="6686" y="5319"/>
                      <a:pt x="6630" y="5299"/>
                      <a:pt x="6576" y="5278"/>
                    </a:cubicBezTo>
                    <a:cubicBezTo>
                      <a:pt x="6533" y="5258"/>
                      <a:pt x="6490" y="5242"/>
                      <a:pt x="6445" y="5222"/>
                    </a:cubicBezTo>
                    <a:cubicBezTo>
                      <a:pt x="6329" y="5165"/>
                      <a:pt x="6209" y="5105"/>
                      <a:pt x="6091" y="5048"/>
                    </a:cubicBezTo>
                    <a:cubicBezTo>
                      <a:pt x="5971" y="4998"/>
                      <a:pt x="5854" y="4945"/>
                      <a:pt x="5737" y="4894"/>
                    </a:cubicBezTo>
                    <a:cubicBezTo>
                      <a:pt x="5593" y="4824"/>
                      <a:pt x="5456" y="4754"/>
                      <a:pt x="5315" y="4680"/>
                    </a:cubicBezTo>
                    <a:cubicBezTo>
                      <a:pt x="5175" y="4607"/>
                      <a:pt x="5028" y="4540"/>
                      <a:pt x="4887" y="4466"/>
                    </a:cubicBezTo>
                    <a:cubicBezTo>
                      <a:pt x="4740" y="4392"/>
                      <a:pt x="4596" y="4312"/>
                      <a:pt x="4452" y="4232"/>
                    </a:cubicBezTo>
                    <a:cubicBezTo>
                      <a:pt x="4298" y="4148"/>
                      <a:pt x="4148" y="4068"/>
                      <a:pt x="3994" y="3988"/>
                    </a:cubicBezTo>
                    <a:cubicBezTo>
                      <a:pt x="3827" y="3898"/>
                      <a:pt x="3656" y="3810"/>
                      <a:pt x="3492" y="3720"/>
                    </a:cubicBezTo>
                    <a:cubicBezTo>
                      <a:pt x="3339" y="3637"/>
                      <a:pt x="3188" y="3550"/>
                      <a:pt x="3034" y="3463"/>
                    </a:cubicBezTo>
                    <a:cubicBezTo>
                      <a:pt x="2890" y="3383"/>
                      <a:pt x="2747" y="3299"/>
                      <a:pt x="2603" y="3216"/>
                    </a:cubicBezTo>
                    <a:cubicBezTo>
                      <a:pt x="2456" y="3128"/>
                      <a:pt x="2312" y="3041"/>
                      <a:pt x="2171" y="2951"/>
                    </a:cubicBezTo>
                    <a:cubicBezTo>
                      <a:pt x="1927" y="2794"/>
                      <a:pt x="1680" y="2647"/>
                      <a:pt x="1433" y="2496"/>
                    </a:cubicBezTo>
                    <a:cubicBezTo>
                      <a:pt x="1302" y="2416"/>
                      <a:pt x="1175" y="2333"/>
                      <a:pt x="1044" y="2248"/>
                    </a:cubicBezTo>
                    <a:cubicBezTo>
                      <a:pt x="931" y="2172"/>
                      <a:pt x="814" y="2095"/>
                      <a:pt x="703" y="2012"/>
                    </a:cubicBezTo>
                    <a:cubicBezTo>
                      <a:pt x="646" y="1958"/>
                      <a:pt x="593" y="1898"/>
                      <a:pt x="543" y="1841"/>
                    </a:cubicBezTo>
                    <a:cubicBezTo>
                      <a:pt x="493" y="1787"/>
                      <a:pt x="446" y="1731"/>
                      <a:pt x="402" y="1674"/>
                    </a:cubicBezTo>
                    <a:cubicBezTo>
                      <a:pt x="393" y="1657"/>
                      <a:pt x="382" y="1637"/>
                      <a:pt x="373" y="1620"/>
                    </a:cubicBezTo>
                    <a:cubicBezTo>
                      <a:pt x="365" y="1593"/>
                      <a:pt x="359" y="1570"/>
                      <a:pt x="356" y="1543"/>
                    </a:cubicBezTo>
                    <a:cubicBezTo>
                      <a:pt x="356" y="1530"/>
                      <a:pt x="359" y="1513"/>
                      <a:pt x="359" y="1496"/>
                    </a:cubicBezTo>
                    <a:cubicBezTo>
                      <a:pt x="369" y="1456"/>
                      <a:pt x="379" y="1416"/>
                      <a:pt x="393" y="1376"/>
                    </a:cubicBezTo>
                    <a:cubicBezTo>
                      <a:pt x="409" y="1329"/>
                      <a:pt x="422" y="1282"/>
                      <a:pt x="442" y="1235"/>
                    </a:cubicBezTo>
                    <a:cubicBezTo>
                      <a:pt x="462" y="1199"/>
                      <a:pt x="482" y="1158"/>
                      <a:pt x="503" y="1118"/>
                    </a:cubicBezTo>
                    <a:cubicBezTo>
                      <a:pt x="526" y="1075"/>
                      <a:pt x="550" y="1032"/>
                      <a:pt x="573" y="988"/>
                    </a:cubicBezTo>
                    <a:cubicBezTo>
                      <a:pt x="603" y="944"/>
                      <a:pt x="633" y="901"/>
                      <a:pt x="666" y="861"/>
                    </a:cubicBezTo>
                    <a:cubicBezTo>
                      <a:pt x="697" y="820"/>
                      <a:pt x="726" y="777"/>
                      <a:pt x="760" y="737"/>
                    </a:cubicBezTo>
                    <a:cubicBezTo>
                      <a:pt x="783" y="707"/>
                      <a:pt x="811" y="677"/>
                      <a:pt x="837" y="647"/>
                    </a:cubicBezTo>
                    <a:lnTo>
                      <a:pt x="837" y="647"/>
                    </a:lnTo>
                    <a:cubicBezTo>
                      <a:pt x="835" y="650"/>
                      <a:pt x="832" y="653"/>
                      <a:pt x="830" y="656"/>
                    </a:cubicBezTo>
                    <a:lnTo>
                      <a:pt x="830" y="656"/>
                    </a:lnTo>
                    <a:cubicBezTo>
                      <a:pt x="881" y="598"/>
                      <a:pt x="937" y="549"/>
                      <a:pt x="998" y="503"/>
                    </a:cubicBezTo>
                    <a:cubicBezTo>
                      <a:pt x="1021" y="487"/>
                      <a:pt x="1041" y="473"/>
                      <a:pt x="1064" y="459"/>
                    </a:cubicBezTo>
                    <a:cubicBezTo>
                      <a:pt x="1095" y="442"/>
                      <a:pt x="1125" y="430"/>
                      <a:pt x="1155" y="416"/>
                    </a:cubicBezTo>
                    <a:cubicBezTo>
                      <a:pt x="1185" y="406"/>
                      <a:pt x="1212" y="399"/>
                      <a:pt x="1242" y="393"/>
                    </a:cubicBezTo>
                    <a:close/>
                    <a:moveTo>
                      <a:pt x="1296" y="1"/>
                    </a:moveTo>
                    <a:cubicBezTo>
                      <a:pt x="1262" y="1"/>
                      <a:pt x="1228" y="5"/>
                      <a:pt x="1198" y="8"/>
                    </a:cubicBezTo>
                    <a:cubicBezTo>
                      <a:pt x="1175" y="8"/>
                      <a:pt x="1152" y="11"/>
                      <a:pt x="1132" y="18"/>
                    </a:cubicBezTo>
                    <a:cubicBezTo>
                      <a:pt x="1084" y="31"/>
                      <a:pt x="1038" y="48"/>
                      <a:pt x="995" y="68"/>
                    </a:cubicBezTo>
                    <a:cubicBezTo>
                      <a:pt x="947" y="92"/>
                      <a:pt x="901" y="125"/>
                      <a:pt x="857" y="158"/>
                    </a:cubicBezTo>
                    <a:cubicBezTo>
                      <a:pt x="791" y="206"/>
                      <a:pt x="730" y="255"/>
                      <a:pt x="674" y="316"/>
                    </a:cubicBezTo>
                    <a:cubicBezTo>
                      <a:pt x="617" y="379"/>
                      <a:pt x="563" y="446"/>
                      <a:pt x="510" y="513"/>
                    </a:cubicBezTo>
                    <a:cubicBezTo>
                      <a:pt x="459" y="573"/>
                      <a:pt x="413" y="633"/>
                      <a:pt x="365" y="690"/>
                    </a:cubicBezTo>
                    <a:cubicBezTo>
                      <a:pt x="316" y="751"/>
                      <a:pt x="272" y="811"/>
                      <a:pt x="238" y="877"/>
                    </a:cubicBezTo>
                    <a:cubicBezTo>
                      <a:pt x="202" y="944"/>
                      <a:pt x="161" y="1004"/>
                      <a:pt x="128" y="1072"/>
                    </a:cubicBezTo>
                    <a:cubicBezTo>
                      <a:pt x="92" y="1152"/>
                      <a:pt x="61" y="1235"/>
                      <a:pt x="38" y="1319"/>
                    </a:cubicBezTo>
                    <a:cubicBezTo>
                      <a:pt x="28" y="1365"/>
                      <a:pt x="18" y="1410"/>
                      <a:pt x="11" y="1456"/>
                    </a:cubicBezTo>
                    <a:cubicBezTo>
                      <a:pt x="1" y="1516"/>
                      <a:pt x="4" y="1577"/>
                      <a:pt x="18" y="1634"/>
                    </a:cubicBezTo>
                    <a:cubicBezTo>
                      <a:pt x="31" y="1680"/>
                      <a:pt x="44" y="1723"/>
                      <a:pt x="64" y="1767"/>
                    </a:cubicBezTo>
                    <a:cubicBezTo>
                      <a:pt x="84" y="1811"/>
                      <a:pt x="115" y="1847"/>
                      <a:pt x="141" y="1887"/>
                    </a:cubicBezTo>
                    <a:cubicBezTo>
                      <a:pt x="189" y="1947"/>
                      <a:pt x="242" y="2001"/>
                      <a:pt x="292" y="2058"/>
                    </a:cubicBezTo>
                    <a:cubicBezTo>
                      <a:pt x="345" y="2115"/>
                      <a:pt x="399" y="2175"/>
                      <a:pt x="456" y="2228"/>
                    </a:cubicBezTo>
                    <a:cubicBezTo>
                      <a:pt x="523" y="2289"/>
                      <a:pt x="600" y="2346"/>
                      <a:pt x="677" y="2396"/>
                    </a:cubicBezTo>
                    <a:cubicBezTo>
                      <a:pt x="747" y="2443"/>
                      <a:pt x="814" y="2486"/>
                      <a:pt x="884" y="2533"/>
                    </a:cubicBezTo>
                    <a:cubicBezTo>
                      <a:pt x="954" y="2580"/>
                      <a:pt x="1021" y="2626"/>
                      <a:pt x="1095" y="2670"/>
                    </a:cubicBezTo>
                    <a:cubicBezTo>
                      <a:pt x="1165" y="2714"/>
                      <a:pt x="1239" y="2757"/>
                      <a:pt x="1308" y="2801"/>
                    </a:cubicBezTo>
                    <a:cubicBezTo>
                      <a:pt x="1449" y="2884"/>
                      <a:pt x="1589" y="2971"/>
                      <a:pt x="1727" y="3055"/>
                    </a:cubicBezTo>
                    <a:cubicBezTo>
                      <a:pt x="1807" y="3105"/>
                      <a:pt x="1887" y="3159"/>
                      <a:pt x="1967" y="3208"/>
                    </a:cubicBezTo>
                    <a:cubicBezTo>
                      <a:pt x="2024" y="3245"/>
                      <a:pt x="2081" y="3282"/>
                      <a:pt x="2138" y="3316"/>
                    </a:cubicBezTo>
                    <a:cubicBezTo>
                      <a:pt x="2429" y="3500"/>
                      <a:pt x="2727" y="3673"/>
                      <a:pt x="3028" y="3844"/>
                    </a:cubicBezTo>
                    <a:cubicBezTo>
                      <a:pt x="3179" y="3928"/>
                      <a:pt x="3326" y="4014"/>
                      <a:pt x="3476" y="4095"/>
                    </a:cubicBezTo>
                    <a:cubicBezTo>
                      <a:pt x="3640" y="4182"/>
                      <a:pt x="3807" y="4272"/>
                      <a:pt x="3974" y="4359"/>
                    </a:cubicBezTo>
                    <a:cubicBezTo>
                      <a:pt x="4118" y="4440"/>
                      <a:pt x="4265" y="4516"/>
                      <a:pt x="4409" y="4600"/>
                    </a:cubicBezTo>
                    <a:cubicBezTo>
                      <a:pt x="4553" y="4676"/>
                      <a:pt x="4696" y="4750"/>
                      <a:pt x="4844" y="4824"/>
                    </a:cubicBezTo>
                    <a:cubicBezTo>
                      <a:pt x="4917" y="4857"/>
                      <a:pt x="4988" y="4891"/>
                      <a:pt x="5058" y="4928"/>
                    </a:cubicBezTo>
                    <a:cubicBezTo>
                      <a:pt x="5135" y="4968"/>
                      <a:pt x="5209" y="5008"/>
                      <a:pt x="5286" y="5045"/>
                    </a:cubicBezTo>
                    <a:cubicBezTo>
                      <a:pt x="5359" y="5085"/>
                      <a:pt x="5429" y="5125"/>
                      <a:pt x="5502" y="5158"/>
                    </a:cubicBezTo>
                    <a:cubicBezTo>
                      <a:pt x="5587" y="5198"/>
                      <a:pt x="5670" y="5235"/>
                      <a:pt x="5754" y="5272"/>
                    </a:cubicBezTo>
                    <a:cubicBezTo>
                      <a:pt x="5831" y="5306"/>
                      <a:pt x="5904" y="5339"/>
                      <a:pt x="5977" y="5372"/>
                    </a:cubicBezTo>
                    <a:cubicBezTo>
                      <a:pt x="6044" y="5403"/>
                      <a:pt x="6108" y="5436"/>
                      <a:pt x="6175" y="5469"/>
                    </a:cubicBezTo>
                    <a:cubicBezTo>
                      <a:pt x="6252" y="5506"/>
                      <a:pt x="6329" y="5543"/>
                      <a:pt x="6409" y="5576"/>
                    </a:cubicBezTo>
                    <a:cubicBezTo>
                      <a:pt x="6473" y="5607"/>
                      <a:pt x="6539" y="5630"/>
                      <a:pt x="6606" y="5653"/>
                    </a:cubicBezTo>
                    <a:cubicBezTo>
                      <a:pt x="6673" y="5680"/>
                      <a:pt x="6740" y="5707"/>
                      <a:pt x="6807" y="5737"/>
                    </a:cubicBezTo>
                    <a:cubicBezTo>
                      <a:pt x="6880" y="5770"/>
                      <a:pt x="6951" y="5800"/>
                      <a:pt x="7024" y="5831"/>
                    </a:cubicBezTo>
                    <a:cubicBezTo>
                      <a:pt x="7081" y="5854"/>
                      <a:pt x="7141" y="5880"/>
                      <a:pt x="7202" y="5897"/>
                    </a:cubicBezTo>
                    <a:cubicBezTo>
                      <a:pt x="7272" y="5917"/>
                      <a:pt x="7339" y="5941"/>
                      <a:pt x="7405" y="5965"/>
                    </a:cubicBezTo>
                    <a:cubicBezTo>
                      <a:pt x="7482" y="5991"/>
                      <a:pt x="7560" y="6018"/>
                      <a:pt x="7640" y="6028"/>
                    </a:cubicBezTo>
                    <a:cubicBezTo>
                      <a:pt x="7674" y="6035"/>
                      <a:pt x="7706" y="6038"/>
                      <a:pt x="7740" y="6038"/>
                    </a:cubicBezTo>
                    <a:lnTo>
                      <a:pt x="7783" y="6038"/>
                    </a:lnTo>
                    <a:cubicBezTo>
                      <a:pt x="7824" y="6038"/>
                      <a:pt x="7861" y="6028"/>
                      <a:pt x="7897" y="6014"/>
                    </a:cubicBezTo>
                    <a:cubicBezTo>
                      <a:pt x="7958" y="5994"/>
                      <a:pt x="8018" y="5978"/>
                      <a:pt x="8075" y="5951"/>
                    </a:cubicBezTo>
                    <a:cubicBezTo>
                      <a:pt x="8118" y="5928"/>
                      <a:pt x="8162" y="5908"/>
                      <a:pt x="8205" y="5891"/>
                    </a:cubicBezTo>
                    <a:cubicBezTo>
                      <a:pt x="8245" y="5877"/>
                      <a:pt x="8288" y="5864"/>
                      <a:pt x="8328" y="5844"/>
                    </a:cubicBezTo>
                    <a:cubicBezTo>
                      <a:pt x="8356" y="5834"/>
                      <a:pt x="8385" y="5824"/>
                      <a:pt x="8412" y="5811"/>
                    </a:cubicBezTo>
                    <a:cubicBezTo>
                      <a:pt x="8432" y="5804"/>
                      <a:pt x="8456" y="5797"/>
                      <a:pt x="8476" y="5791"/>
                    </a:cubicBezTo>
                    <a:cubicBezTo>
                      <a:pt x="8540" y="5770"/>
                      <a:pt x="8603" y="5747"/>
                      <a:pt x="8666" y="5724"/>
                    </a:cubicBezTo>
                    <a:cubicBezTo>
                      <a:pt x="8739" y="5700"/>
                      <a:pt x="8811" y="5677"/>
                      <a:pt x="8883" y="5651"/>
                    </a:cubicBezTo>
                    <a:lnTo>
                      <a:pt x="8883" y="5651"/>
                    </a:lnTo>
                    <a:cubicBezTo>
                      <a:pt x="8945" y="5632"/>
                      <a:pt x="9006" y="5609"/>
                      <a:pt x="9071" y="5590"/>
                    </a:cubicBezTo>
                    <a:cubicBezTo>
                      <a:pt x="9111" y="5579"/>
                      <a:pt x="9148" y="5570"/>
                      <a:pt x="9188" y="5553"/>
                    </a:cubicBezTo>
                    <a:cubicBezTo>
                      <a:pt x="9215" y="5543"/>
                      <a:pt x="9239" y="5526"/>
                      <a:pt x="9259" y="5510"/>
                    </a:cubicBezTo>
                    <a:cubicBezTo>
                      <a:pt x="9272" y="5503"/>
                      <a:pt x="9282" y="5499"/>
                      <a:pt x="9292" y="5496"/>
                    </a:cubicBezTo>
                    <a:lnTo>
                      <a:pt x="9305" y="5490"/>
                    </a:lnTo>
                    <a:cubicBezTo>
                      <a:pt x="9339" y="5476"/>
                      <a:pt x="9362" y="5453"/>
                      <a:pt x="9382" y="5423"/>
                    </a:cubicBezTo>
                    <a:cubicBezTo>
                      <a:pt x="9406" y="5392"/>
                      <a:pt x="9415" y="5352"/>
                      <a:pt x="9409" y="5315"/>
                    </a:cubicBezTo>
                    <a:cubicBezTo>
                      <a:pt x="9443" y="5269"/>
                      <a:pt x="9452" y="5205"/>
                      <a:pt x="9426" y="5155"/>
                    </a:cubicBezTo>
                    <a:cubicBezTo>
                      <a:pt x="9342" y="5005"/>
                      <a:pt x="9255" y="4854"/>
                      <a:pt x="9179" y="4697"/>
                    </a:cubicBezTo>
                    <a:cubicBezTo>
                      <a:pt x="9142" y="4627"/>
                      <a:pt x="9101" y="4556"/>
                      <a:pt x="9065" y="4483"/>
                    </a:cubicBezTo>
                    <a:cubicBezTo>
                      <a:pt x="9031" y="4416"/>
                      <a:pt x="8994" y="4349"/>
                      <a:pt x="8958" y="4282"/>
                    </a:cubicBezTo>
                    <a:cubicBezTo>
                      <a:pt x="8878" y="4139"/>
                      <a:pt x="8793" y="3994"/>
                      <a:pt x="8717" y="3844"/>
                    </a:cubicBezTo>
                    <a:cubicBezTo>
                      <a:pt x="8677" y="3767"/>
                      <a:pt x="8633" y="3690"/>
                      <a:pt x="8583" y="3617"/>
                    </a:cubicBezTo>
                    <a:cubicBezTo>
                      <a:pt x="8566" y="3593"/>
                      <a:pt x="8546" y="3570"/>
                      <a:pt x="8523" y="3546"/>
                    </a:cubicBezTo>
                    <a:cubicBezTo>
                      <a:pt x="8492" y="3513"/>
                      <a:pt x="8456" y="3486"/>
                      <a:pt x="8419" y="3463"/>
                    </a:cubicBezTo>
                    <a:lnTo>
                      <a:pt x="8399" y="3452"/>
                    </a:lnTo>
                    <a:cubicBezTo>
                      <a:pt x="8332" y="3412"/>
                      <a:pt x="8265" y="3379"/>
                      <a:pt x="8198" y="3339"/>
                    </a:cubicBezTo>
                    <a:cubicBezTo>
                      <a:pt x="8118" y="3296"/>
                      <a:pt x="8038" y="3256"/>
                      <a:pt x="7961" y="3212"/>
                    </a:cubicBezTo>
                    <a:cubicBezTo>
                      <a:pt x="7817" y="3128"/>
                      <a:pt x="7677" y="3051"/>
                      <a:pt x="7533" y="2968"/>
                    </a:cubicBezTo>
                    <a:cubicBezTo>
                      <a:pt x="7225" y="2787"/>
                      <a:pt x="6914" y="2603"/>
                      <a:pt x="6600" y="2426"/>
                    </a:cubicBezTo>
                    <a:cubicBezTo>
                      <a:pt x="6456" y="2342"/>
                      <a:pt x="6305" y="2272"/>
                      <a:pt x="6158" y="2188"/>
                    </a:cubicBezTo>
                    <a:cubicBezTo>
                      <a:pt x="6004" y="2105"/>
                      <a:pt x="5851" y="2018"/>
                      <a:pt x="5693" y="1931"/>
                    </a:cubicBezTo>
                    <a:cubicBezTo>
                      <a:pt x="5372" y="1757"/>
                      <a:pt x="5048" y="1583"/>
                      <a:pt x="4713" y="1426"/>
                    </a:cubicBezTo>
                    <a:cubicBezTo>
                      <a:pt x="4389" y="1276"/>
                      <a:pt x="4068" y="1125"/>
                      <a:pt x="3744" y="975"/>
                    </a:cubicBezTo>
                    <a:cubicBezTo>
                      <a:pt x="3403" y="817"/>
                      <a:pt x="3065" y="663"/>
                      <a:pt x="2724" y="510"/>
                    </a:cubicBezTo>
                    <a:cubicBezTo>
                      <a:pt x="2667" y="487"/>
                      <a:pt x="2606" y="459"/>
                      <a:pt x="2549" y="433"/>
                    </a:cubicBezTo>
                    <a:cubicBezTo>
                      <a:pt x="2469" y="396"/>
                      <a:pt x="2389" y="356"/>
                      <a:pt x="2309" y="322"/>
                    </a:cubicBezTo>
                    <a:cubicBezTo>
                      <a:pt x="2239" y="292"/>
                      <a:pt x="2171" y="266"/>
                      <a:pt x="2101" y="239"/>
                    </a:cubicBezTo>
                    <a:cubicBezTo>
                      <a:pt x="2031" y="206"/>
                      <a:pt x="1958" y="178"/>
                      <a:pt x="1884" y="149"/>
                    </a:cubicBezTo>
                    <a:cubicBezTo>
                      <a:pt x="1854" y="138"/>
                      <a:pt x="1824" y="125"/>
                      <a:pt x="1794" y="112"/>
                    </a:cubicBezTo>
                    <a:cubicBezTo>
                      <a:pt x="1754" y="98"/>
                      <a:pt x="1714" y="88"/>
                      <a:pt x="1670" y="75"/>
                    </a:cubicBezTo>
                    <a:cubicBezTo>
                      <a:pt x="1586" y="48"/>
                      <a:pt x="1499" y="28"/>
                      <a:pt x="1413" y="15"/>
                    </a:cubicBezTo>
                    <a:cubicBezTo>
                      <a:pt x="1373" y="8"/>
                      <a:pt x="1332" y="5"/>
                      <a:pt x="1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55"/>
              <p:cNvSpPr/>
              <p:nvPr/>
            </p:nvSpPr>
            <p:spPr>
              <a:xfrm>
                <a:off x="2855867" y="840920"/>
                <a:ext cx="114756" cy="10126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43" extrusionOk="0">
                    <a:moveTo>
                      <a:pt x="255" y="1"/>
                    </a:moveTo>
                    <a:cubicBezTo>
                      <a:pt x="179" y="1"/>
                      <a:pt x="104" y="40"/>
                      <a:pt x="64" y="109"/>
                    </a:cubicBezTo>
                    <a:cubicBezTo>
                      <a:pt x="0" y="212"/>
                      <a:pt x="37" y="346"/>
                      <a:pt x="137" y="410"/>
                    </a:cubicBezTo>
                    <a:cubicBezTo>
                      <a:pt x="172" y="432"/>
                      <a:pt x="211" y="443"/>
                      <a:pt x="249" y="443"/>
                    </a:cubicBezTo>
                    <a:cubicBezTo>
                      <a:pt x="325" y="443"/>
                      <a:pt x="400" y="403"/>
                      <a:pt x="442" y="336"/>
                    </a:cubicBezTo>
                    <a:cubicBezTo>
                      <a:pt x="502" y="229"/>
                      <a:pt x="468" y="95"/>
                      <a:pt x="365" y="32"/>
                    </a:cubicBezTo>
                    <a:cubicBezTo>
                      <a:pt x="331" y="11"/>
                      <a:pt x="29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55"/>
              <p:cNvSpPr/>
              <p:nvPr/>
            </p:nvSpPr>
            <p:spPr>
              <a:xfrm>
                <a:off x="3239452" y="1058770"/>
                <a:ext cx="114299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38" extrusionOk="0">
                    <a:moveTo>
                      <a:pt x="251" y="0"/>
                    </a:moveTo>
                    <a:cubicBezTo>
                      <a:pt x="175" y="0"/>
                      <a:pt x="101" y="39"/>
                      <a:pt x="61" y="105"/>
                    </a:cubicBezTo>
                    <a:cubicBezTo>
                      <a:pt x="1" y="209"/>
                      <a:pt x="38" y="343"/>
                      <a:pt x="138" y="406"/>
                    </a:cubicBezTo>
                    <a:cubicBezTo>
                      <a:pt x="172" y="428"/>
                      <a:pt x="210" y="438"/>
                      <a:pt x="248" y="438"/>
                    </a:cubicBezTo>
                    <a:cubicBezTo>
                      <a:pt x="322" y="438"/>
                      <a:pt x="396" y="400"/>
                      <a:pt x="436" y="333"/>
                    </a:cubicBezTo>
                    <a:cubicBezTo>
                      <a:pt x="499" y="229"/>
                      <a:pt x="462" y="96"/>
                      <a:pt x="362" y="32"/>
                    </a:cubicBezTo>
                    <a:cubicBezTo>
                      <a:pt x="328" y="11"/>
                      <a:pt x="289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55"/>
              <p:cNvSpPr/>
              <p:nvPr/>
            </p:nvSpPr>
            <p:spPr>
              <a:xfrm>
                <a:off x="3033029" y="930300"/>
                <a:ext cx="102183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04" extrusionOk="0">
                    <a:moveTo>
                      <a:pt x="75" y="0"/>
                    </a:moveTo>
                    <a:cubicBezTo>
                      <a:pt x="63" y="0"/>
                      <a:pt x="51" y="2"/>
                      <a:pt x="41" y="8"/>
                    </a:cubicBezTo>
                    <a:cubicBezTo>
                      <a:pt x="25" y="19"/>
                      <a:pt x="14" y="32"/>
                      <a:pt x="8" y="53"/>
                    </a:cubicBezTo>
                    <a:cubicBezTo>
                      <a:pt x="1" y="69"/>
                      <a:pt x="5" y="85"/>
                      <a:pt x="14" y="106"/>
                    </a:cubicBezTo>
                    <a:cubicBezTo>
                      <a:pt x="34" y="156"/>
                      <a:pt x="58" y="209"/>
                      <a:pt x="81" y="260"/>
                    </a:cubicBezTo>
                    <a:cubicBezTo>
                      <a:pt x="91" y="280"/>
                      <a:pt x="105" y="300"/>
                      <a:pt x="115" y="317"/>
                    </a:cubicBezTo>
                    <a:cubicBezTo>
                      <a:pt x="135" y="346"/>
                      <a:pt x="158" y="374"/>
                      <a:pt x="188" y="386"/>
                    </a:cubicBezTo>
                    <a:cubicBezTo>
                      <a:pt x="213" y="399"/>
                      <a:pt x="237" y="404"/>
                      <a:pt x="262" y="404"/>
                    </a:cubicBezTo>
                    <a:cubicBezTo>
                      <a:pt x="304" y="404"/>
                      <a:pt x="345" y="390"/>
                      <a:pt x="386" y="377"/>
                    </a:cubicBezTo>
                    <a:cubicBezTo>
                      <a:pt x="422" y="366"/>
                      <a:pt x="446" y="329"/>
                      <a:pt x="436" y="293"/>
                    </a:cubicBezTo>
                    <a:cubicBezTo>
                      <a:pt x="432" y="273"/>
                      <a:pt x="422" y="256"/>
                      <a:pt x="406" y="249"/>
                    </a:cubicBezTo>
                    <a:cubicBezTo>
                      <a:pt x="394" y="242"/>
                      <a:pt x="380" y="237"/>
                      <a:pt x="367" y="237"/>
                    </a:cubicBezTo>
                    <a:cubicBezTo>
                      <a:pt x="362" y="237"/>
                      <a:pt x="357" y="238"/>
                      <a:pt x="352" y="240"/>
                    </a:cubicBezTo>
                    <a:cubicBezTo>
                      <a:pt x="326" y="249"/>
                      <a:pt x="298" y="260"/>
                      <a:pt x="269" y="266"/>
                    </a:cubicBezTo>
                    <a:lnTo>
                      <a:pt x="252" y="266"/>
                    </a:lnTo>
                    <a:lnTo>
                      <a:pt x="252" y="263"/>
                    </a:lnTo>
                    <a:lnTo>
                      <a:pt x="238" y="249"/>
                    </a:lnTo>
                    <a:cubicBezTo>
                      <a:pt x="215" y="216"/>
                      <a:pt x="198" y="179"/>
                      <a:pt x="181" y="146"/>
                    </a:cubicBezTo>
                    <a:cubicBezTo>
                      <a:pt x="165" y="109"/>
                      <a:pt x="151" y="73"/>
                      <a:pt x="138" y="39"/>
                    </a:cubicBezTo>
                    <a:cubicBezTo>
                      <a:pt x="135" y="25"/>
                      <a:pt x="125" y="19"/>
                      <a:pt x="115" y="12"/>
                    </a:cubicBezTo>
                    <a:lnTo>
                      <a:pt x="95" y="2"/>
                    </a:lnTo>
                    <a:cubicBezTo>
                      <a:pt x="88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2" name="Google Shape;2692;p55"/>
          <p:cNvSpPr txBox="1">
            <a:spLocks noGrp="1"/>
          </p:cNvSpPr>
          <p:nvPr>
            <p:ph type="ctrTitle"/>
          </p:nvPr>
        </p:nvSpPr>
        <p:spPr>
          <a:xfrm>
            <a:off x="3176250" y="911375"/>
            <a:ext cx="27915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4240575" y="162825"/>
            <a:ext cx="3840900" cy="4818000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/>
          </p:nvPr>
        </p:nvSpPr>
        <p:spPr>
          <a:xfrm>
            <a:off x="3926273" y="1091924"/>
            <a:ext cx="3874800" cy="2860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Leave the correct landscape</a:t>
            </a:r>
            <a:endParaRPr dirty="0"/>
          </a:p>
        </p:txBody>
      </p:sp>
      <p:sp>
        <p:nvSpPr>
          <p:cNvPr id="782" name="Google Shape;782;p26"/>
          <p:cNvSpPr/>
          <p:nvPr/>
        </p:nvSpPr>
        <p:spPr>
          <a:xfrm>
            <a:off x="4346821" y="3455056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7547448" y="3011272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976457" y="1294598"/>
            <a:ext cx="2268724" cy="2746312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283814" y="296958"/>
            <a:ext cx="8466957" cy="4430004"/>
            <a:chOff x="283814" y="296958"/>
            <a:chExt cx="8466957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19000"/>
              <a:ext cx="321470" cy="282317"/>
              <a:chOff x="7062749" y="741575"/>
              <a:chExt cx="321470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beach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3894" y="2129220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129220"/>
            <a:ext cx="1742012" cy="1742012"/>
          </a:xfrm>
          <a:prstGeom prst="rect">
            <a:avLst/>
          </a:prstGeom>
        </p:spPr>
      </p:pic>
      <p:pic>
        <p:nvPicPr>
          <p:cNvPr id="17" name="mountain" descr="Icono&#10;&#10;Descripción generada automáticamente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81" y="2084151"/>
            <a:ext cx="1742012" cy="1742012"/>
          </a:xfrm>
          <a:prstGeom prst="rect">
            <a:avLst/>
          </a:prstGeom>
        </p:spPr>
      </p:pic>
      <p:pic>
        <p:nvPicPr>
          <p:cNvPr id="19" name="forest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094" y="208415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030" y="1056203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desert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 descr="Icono&#10;&#10;Descripción generada automáticamente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7" y="2084151"/>
            <a:ext cx="1742012" cy="1742012"/>
          </a:xfrm>
          <a:prstGeom prst="rect">
            <a:avLst/>
          </a:prstGeom>
        </p:spPr>
      </p:pic>
      <p:pic>
        <p:nvPicPr>
          <p:cNvPr id="15" name="jungle" descr="Icono&#10;&#10;Descripción generada automáticament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24" y="2084151"/>
            <a:ext cx="1742012" cy="1742012"/>
          </a:xfrm>
          <a:prstGeom prst="rect">
            <a:avLst/>
          </a:prstGeom>
        </p:spPr>
      </p:pic>
      <p:pic>
        <p:nvPicPr>
          <p:cNvPr id="17" name="mountain" descr="Icono&#10;&#10;Descripción generada automáticamente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81" y="2084151"/>
            <a:ext cx="1742012" cy="1742012"/>
          </a:xfrm>
          <a:prstGeom prst="rect">
            <a:avLst/>
          </a:prstGeom>
        </p:spPr>
      </p:pic>
      <p:pic>
        <p:nvPicPr>
          <p:cNvPr id="19" name="forest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837" y="208415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094" y="980675"/>
            <a:ext cx="3838417" cy="383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island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3350" y="2034041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034041"/>
            <a:ext cx="1742012" cy="1742012"/>
          </a:xfrm>
          <a:prstGeom prst="rect">
            <a:avLst/>
          </a:prstGeom>
        </p:spPr>
      </p:pic>
      <p:pic>
        <p:nvPicPr>
          <p:cNvPr id="17" name="mountain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13119" y="2034041"/>
            <a:ext cx="1742012" cy="1742012"/>
          </a:xfrm>
          <a:prstGeom prst="rect">
            <a:avLst/>
          </a:prstGeom>
        </p:spPr>
      </p:pic>
      <p:pic>
        <p:nvPicPr>
          <p:cNvPr id="19" name="forest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72887" y="203404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392" y="985838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839676" y="456803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rainbow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3894" y="2129220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129220"/>
            <a:ext cx="1742012" cy="1742012"/>
          </a:xfrm>
          <a:prstGeom prst="rect">
            <a:avLst/>
          </a:prstGeom>
        </p:spPr>
      </p:pic>
      <p:pic>
        <p:nvPicPr>
          <p:cNvPr id="17" name="mountain" descr="Icono&#10;&#10;Descripción generada automáticamente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81" y="2084151"/>
            <a:ext cx="1742012" cy="1742012"/>
          </a:xfrm>
          <a:prstGeom prst="rect">
            <a:avLst/>
          </a:prstGeom>
        </p:spPr>
      </p:pic>
      <p:pic>
        <p:nvPicPr>
          <p:cNvPr id="19" name="forest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094" y="208415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030" y="1056203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mountain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3350" y="2034041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034041"/>
            <a:ext cx="1742012" cy="1742012"/>
          </a:xfrm>
          <a:prstGeom prst="rect">
            <a:avLst/>
          </a:prstGeom>
        </p:spPr>
      </p:pic>
      <p:pic>
        <p:nvPicPr>
          <p:cNvPr id="17" name="mountain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13119" y="2034041"/>
            <a:ext cx="1742012" cy="1742012"/>
          </a:xfrm>
          <a:prstGeom prst="rect">
            <a:avLst/>
          </a:prstGeom>
        </p:spPr>
      </p:pic>
      <p:pic>
        <p:nvPicPr>
          <p:cNvPr id="19" name="forest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72887" y="203404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164" y="1045249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forest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5119" y="2034041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034041"/>
            <a:ext cx="1742012" cy="1742012"/>
          </a:xfrm>
          <a:prstGeom prst="rect">
            <a:avLst/>
          </a:prstGeom>
        </p:spPr>
      </p:pic>
      <p:pic>
        <p:nvPicPr>
          <p:cNvPr id="17" name="mountain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41349" y="2074407"/>
            <a:ext cx="1742012" cy="1742012"/>
          </a:xfrm>
          <a:prstGeom prst="rect">
            <a:avLst/>
          </a:prstGeom>
        </p:spPr>
      </p:pic>
      <p:pic>
        <p:nvPicPr>
          <p:cNvPr id="19" name="forest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72887" y="203404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858" y="970996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8"/>
          <p:cNvGrpSpPr/>
          <p:nvPr/>
        </p:nvGrpSpPr>
        <p:grpSpPr>
          <a:xfrm>
            <a:off x="839676" y="456803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waterfall</a:t>
            </a:r>
            <a:endParaRPr dirty="0"/>
          </a:p>
        </p:txBody>
      </p: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desert">
            <a:extLst>
              <a:ext uri="{FF2B5EF4-FFF2-40B4-BE49-F238E27FC236}">
                <a16:creationId xmlns:a16="http://schemas.microsoft.com/office/drawing/2014/main" id="{AC9233FA-CB63-444E-A892-D9EE1121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3894" y="2129220"/>
            <a:ext cx="1742012" cy="1742012"/>
          </a:xfrm>
          <a:prstGeom prst="rect">
            <a:avLst/>
          </a:prstGeom>
        </p:spPr>
      </p:pic>
      <p:pic>
        <p:nvPicPr>
          <p:cNvPr id="15" name="jungle">
            <a:extLst>
              <a:ext uri="{FF2B5EF4-FFF2-40B4-BE49-F238E27FC236}">
                <a16:creationId xmlns:a16="http://schemas.microsoft.com/office/drawing/2014/main" id="{22BD7895-C739-444C-8FDB-B7F74AF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3581" y="2129220"/>
            <a:ext cx="1742012" cy="1742012"/>
          </a:xfrm>
          <a:prstGeom prst="rect">
            <a:avLst/>
          </a:prstGeom>
        </p:spPr>
      </p:pic>
      <p:pic>
        <p:nvPicPr>
          <p:cNvPr id="17" name="mountain" descr="Icono&#10;&#10;Descripción generada automáticamente">
            <a:extLst>
              <a:ext uri="{FF2B5EF4-FFF2-40B4-BE49-F238E27FC236}">
                <a16:creationId xmlns:a16="http://schemas.microsoft.com/office/drawing/2014/main" id="{F2B3598E-74DE-4316-AA32-25B7E1693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81" y="2084151"/>
            <a:ext cx="1742012" cy="1742012"/>
          </a:xfrm>
          <a:prstGeom prst="rect">
            <a:avLst/>
          </a:prstGeom>
        </p:spPr>
      </p:pic>
      <p:pic>
        <p:nvPicPr>
          <p:cNvPr id="19" name="forest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9B8D05E-438D-4B32-A7E8-3EA32C27A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094" y="2084151"/>
            <a:ext cx="1742012" cy="1742012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95253D0A-7985-46B1-B3F9-64271951D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030" y="1056203"/>
            <a:ext cx="3838417" cy="3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</Words>
  <Application>Microsoft Office PowerPoint</Application>
  <PresentationFormat>Presentación en pantalla (16:9)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Big Shoulders Text</vt:lpstr>
      <vt:lpstr>Barlow</vt:lpstr>
      <vt:lpstr>Londrina Solid</vt:lpstr>
      <vt:lpstr>Arial</vt:lpstr>
      <vt:lpstr>Word Work Activities by Slidesgo</vt:lpstr>
      <vt:lpstr>Vocabulary</vt:lpstr>
      <vt:lpstr>Leave the correct landscape</vt:lpstr>
      <vt:lpstr>beach</vt:lpstr>
      <vt:lpstr>desert</vt:lpstr>
      <vt:lpstr>island</vt:lpstr>
      <vt:lpstr>rainbow</vt:lpstr>
      <vt:lpstr>mountain</vt:lpstr>
      <vt:lpstr>forest</vt:lpstr>
      <vt:lpstr>waterfall</vt:lpstr>
      <vt:lpstr>city</vt:lpstr>
      <vt:lpstr>jungle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WORK ACTIVITIES </dc:title>
  <dc:creator>Serena Islas</dc:creator>
  <cp:lastModifiedBy>Serena Islas</cp:lastModifiedBy>
  <cp:revision>7</cp:revision>
  <dcterms:modified xsi:type="dcterms:W3CDTF">2021-01-07T01:13:12Z</dcterms:modified>
</cp:coreProperties>
</file>